
<file path=[Content_Types].xml><?xml version="1.0" encoding="utf-8"?>
<Types xmlns="http://schemas.openxmlformats.org/package/2006/content-types">
  <Default Extension="png" ContentType="image/png"/>
  <Default Extension="bin" ContentType="image/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7" r:id="rId2"/>
  </p:sldIdLst>
  <p:sldSz cx="7559675" cy="1069181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91" autoAdjust="0"/>
  </p:normalViewPr>
  <p:slideViewPr>
    <p:cSldViewPr snapToGrid="0">
      <p:cViewPr varScale="1">
        <p:scale>
          <a:sx n="69" d="100"/>
          <a:sy n="69" d="100"/>
        </p:scale>
        <p:origin x="3156" y="84"/>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78DF210-3608-4C72-AF51-564BB41CB025}"/>
              </a:ext>
            </a:extLst>
          </p:cNvPr>
          <p:cNvSpPr txBox="1">
            <a:spLocks noGrp="1"/>
          </p:cNvSpPr>
          <p:nvPr>
            <p:ph type="hdr" sz="quarter"/>
          </p:nvPr>
        </p:nvSpPr>
        <p:spPr>
          <a:xfrm>
            <a:off x="0" y="0"/>
            <a:ext cx="2949994" cy="496006"/>
          </a:xfrm>
          <a:prstGeom prst="rect">
            <a:avLst/>
          </a:prstGeom>
          <a:noFill/>
          <a:ln>
            <a:noFill/>
          </a:ln>
        </p:spPr>
        <p:txBody>
          <a:bodyPr wrap="none" lIns="82467" tIns="41234" rIns="82467" bIns="41234" anchorCtr="0" compatLnSpc="0">
            <a:noAutofit/>
          </a:bodyPr>
          <a:lstStyle/>
          <a:p>
            <a:pPr hangingPunct="0">
              <a:defRPr sz="1400"/>
            </a:pPr>
            <a:endParaRPr lang="fr-FR" sz="1300">
              <a:latin typeface="Liberation Sans" pitchFamily="18"/>
              <a:ea typeface="Microsoft YaHei" pitchFamily="2"/>
              <a:cs typeface="Mangal" pitchFamily="2"/>
            </a:endParaRPr>
          </a:p>
        </p:txBody>
      </p:sp>
      <p:sp>
        <p:nvSpPr>
          <p:cNvPr id="3" name="Espace réservé de la date 2">
            <a:extLst>
              <a:ext uri="{FF2B5EF4-FFF2-40B4-BE49-F238E27FC236}">
                <a16:creationId xmlns:a16="http://schemas.microsoft.com/office/drawing/2014/main" id="{F0EF9F5B-C864-4381-9C48-8CDCADA534C8}"/>
              </a:ext>
            </a:extLst>
          </p:cNvPr>
          <p:cNvSpPr txBox="1">
            <a:spLocks noGrp="1"/>
          </p:cNvSpPr>
          <p:nvPr>
            <p:ph type="dt" sz="quarter" idx="1"/>
          </p:nvPr>
        </p:nvSpPr>
        <p:spPr>
          <a:xfrm>
            <a:off x="3847649" y="0"/>
            <a:ext cx="2949994" cy="496006"/>
          </a:xfrm>
          <a:prstGeom prst="rect">
            <a:avLst/>
          </a:prstGeom>
          <a:noFill/>
          <a:ln>
            <a:noFill/>
          </a:ln>
        </p:spPr>
        <p:txBody>
          <a:bodyPr wrap="none" lIns="82467" tIns="41234" rIns="82467" bIns="41234" anchorCtr="0" compatLnSpc="0">
            <a:noAutofit/>
          </a:bodyPr>
          <a:lstStyle/>
          <a:p>
            <a:pPr algn="r" hangingPunct="0">
              <a:defRPr sz="1400"/>
            </a:pPr>
            <a:endParaRPr lang="fr-FR" sz="1300">
              <a:latin typeface="Liberation Sans" pitchFamily="18"/>
              <a:ea typeface="Microsoft YaHei" pitchFamily="2"/>
              <a:cs typeface="Mangal" pitchFamily="2"/>
            </a:endParaRPr>
          </a:p>
        </p:txBody>
      </p:sp>
      <p:sp>
        <p:nvSpPr>
          <p:cNvPr id="4" name="Espace réservé du pied de page 3">
            <a:extLst>
              <a:ext uri="{FF2B5EF4-FFF2-40B4-BE49-F238E27FC236}">
                <a16:creationId xmlns:a16="http://schemas.microsoft.com/office/drawing/2014/main" id="{8B474AE7-21BB-47D8-8786-2A60396A19F4}"/>
              </a:ext>
            </a:extLst>
          </p:cNvPr>
          <p:cNvSpPr txBox="1">
            <a:spLocks noGrp="1"/>
          </p:cNvSpPr>
          <p:nvPr>
            <p:ph type="ftr" sz="quarter" idx="2"/>
          </p:nvPr>
        </p:nvSpPr>
        <p:spPr>
          <a:xfrm>
            <a:off x="0" y="9430471"/>
            <a:ext cx="2949994" cy="496006"/>
          </a:xfrm>
          <a:prstGeom prst="rect">
            <a:avLst/>
          </a:prstGeom>
          <a:noFill/>
          <a:ln>
            <a:noFill/>
          </a:ln>
        </p:spPr>
        <p:txBody>
          <a:bodyPr wrap="none" lIns="82467" tIns="41234" rIns="82467" bIns="41234" anchor="b" anchorCtr="0" compatLnSpc="0">
            <a:noAutofit/>
          </a:bodyPr>
          <a:lstStyle/>
          <a:p>
            <a:pPr hangingPunct="0">
              <a:defRPr sz="1400"/>
            </a:pPr>
            <a:endParaRPr lang="fr-FR" sz="1300">
              <a:latin typeface="Liberation Sans" pitchFamily="18"/>
              <a:ea typeface="Microsoft YaHei" pitchFamily="2"/>
              <a:cs typeface="Mangal" pitchFamily="2"/>
            </a:endParaRPr>
          </a:p>
        </p:txBody>
      </p:sp>
      <p:sp>
        <p:nvSpPr>
          <p:cNvPr id="5" name="Espace réservé du numéro de diapositive 4">
            <a:extLst>
              <a:ext uri="{FF2B5EF4-FFF2-40B4-BE49-F238E27FC236}">
                <a16:creationId xmlns:a16="http://schemas.microsoft.com/office/drawing/2014/main" id="{46383EDE-C956-4DA6-859F-13DFD16CDFDF}"/>
              </a:ext>
            </a:extLst>
          </p:cNvPr>
          <p:cNvSpPr txBox="1">
            <a:spLocks noGrp="1"/>
          </p:cNvSpPr>
          <p:nvPr>
            <p:ph type="sldNum" sz="quarter" idx="3"/>
          </p:nvPr>
        </p:nvSpPr>
        <p:spPr>
          <a:xfrm>
            <a:off x="3847649" y="9430471"/>
            <a:ext cx="2949994" cy="496006"/>
          </a:xfrm>
          <a:prstGeom prst="rect">
            <a:avLst/>
          </a:prstGeom>
          <a:noFill/>
          <a:ln>
            <a:noFill/>
          </a:ln>
        </p:spPr>
        <p:txBody>
          <a:bodyPr wrap="none" lIns="82467" tIns="41234" rIns="82467" bIns="41234" anchor="b" anchorCtr="0" compatLnSpc="0">
            <a:noAutofit/>
          </a:bodyPr>
          <a:lstStyle/>
          <a:p>
            <a:pPr algn="r" hangingPunct="0">
              <a:defRPr sz="1400"/>
            </a:pPr>
            <a:fld id="{8230F382-4D63-4B2A-B1FD-1BE4D54C4E9A}" type="slidenum">
              <a:pPr algn="r" hangingPunct="0">
                <a:defRPr sz="1400"/>
              </a:pPr>
              <a:t>‹N°›</a:t>
            </a:fld>
            <a:endParaRPr lang="fr-FR" sz="1300">
              <a:latin typeface="Liberation Sans" pitchFamily="18"/>
              <a:ea typeface="Microsoft YaHei" pitchFamily="2"/>
              <a:cs typeface="Mangal" pitchFamily="2"/>
            </a:endParaRPr>
          </a:p>
        </p:txBody>
      </p:sp>
    </p:spTree>
    <p:extLst>
      <p:ext uri="{BB962C8B-B14F-4D97-AF65-F5344CB8AC3E}">
        <p14:creationId xmlns:p14="http://schemas.microsoft.com/office/powerpoint/2010/main" val="4227745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68A2FA7-B911-40F3-BC44-BCC9280DA5EF}"/>
              </a:ext>
            </a:extLst>
          </p:cNvPr>
          <p:cNvSpPr>
            <a:spLocks noGrp="1" noRot="1" noChangeAspect="1"/>
          </p:cNvSpPr>
          <p:nvPr>
            <p:ph type="sldImg" idx="2"/>
          </p:nvPr>
        </p:nvSpPr>
        <p:spPr>
          <a:xfrm>
            <a:off x="2082800" y="754063"/>
            <a:ext cx="2632075" cy="3722687"/>
          </a:xfrm>
          <a:prstGeom prst="rect">
            <a:avLst/>
          </a:prstGeom>
          <a:noFill/>
          <a:ln>
            <a:noFill/>
            <a:prstDash val="solid"/>
          </a:ln>
        </p:spPr>
      </p:sp>
      <p:sp>
        <p:nvSpPr>
          <p:cNvPr id="3" name="Espace réservé des notes 2">
            <a:extLst>
              <a:ext uri="{FF2B5EF4-FFF2-40B4-BE49-F238E27FC236}">
                <a16:creationId xmlns:a16="http://schemas.microsoft.com/office/drawing/2014/main" id="{F134B815-0409-4001-BCE8-8C8B9B0CB92B}"/>
              </a:ext>
            </a:extLst>
          </p:cNvPr>
          <p:cNvSpPr txBox="1">
            <a:spLocks noGrp="1"/>
          </p:cNvSpPr>
          <p:nvPr>
            <p:ph type="body" sz="quarter" idx="3"/>
          </p:nvPr>
        </p:nvSpPr>
        <p:spPr>
          <a:xfrm>
            <a:off x="679797" y="4715068"/>
            <a:ext cx="5438050" cy="4466731"/>
          </a:xfrm>
          <a:prstGeom prst="rect">
            <a:avLst/>
          </a:prstGeom>
          <a:noFill/>
          <a:ln>
            <a:noFill/>
          </a:ln>
        </p:spPr>
        <p:txBody>
          <a:bodyPr lIns="0" tIns="0" rIns="0" bIns="0"/>
          <a:lstStyle/>
          <a:p>
            <a:endParaRPr lang="fr-FR"/>
          </a:p>
        </p:txBody>
      </p:sp>
      <p:sp>
        <p:nvSpPr>
          <p:cNvPr id="4" name="Espace réservé de l'en-tête 3">
            <a:extLst>
              <a:ext uri="{FF2B5EF4-FFF2-40B4-BE49-F238E27FC236}">
                <a16:creationId xmlns:a16="http://schemas.microsoft.com/office/drawing/2014/main" id="{2992720B-415F-4D0C-B8ED-90AF06C40667}"/>
              </a:ext>
            </a:extLst>
          </p:cNvPr>
          <p:cNvSpPr txBox="1">
            <a:spLocks noGrp="1"/>
          </p:cNvSpPr>
          <p:nvPr>
            <p:ph type="hdr" sz="quarter"/>
          </p:nvPr>
        </p:nvSpPr>
        <p:spPr>
          <a:xfrm>
            <a:off x="0" y="0"/>
            <a:ext cx="2949994" cy="496006"/>
          </a:xfrm>
          <a:prstGeom prst="rect">
            <a:avLst/>
          </a:prstGeom>
          <a:noFill/>
          <a:ln>
            <a:noFill/>
          </a:ln>
        </p:spPr>
        <p:txBody>
          <a:bodyPr lIns="0" tIns="0" rIns="0" bIns="0" anchorCtr="0">
            <a:noAutofit/>
          </a:bodyPr>
          <a:lstStyle>
            <a:lvl1pPr lvl="0" hangingPunct="0">
              <a:buNone/>
              <a:tabLst/>
              <a:defRPr lang="fr-FR" sz="1300" kern="1200">
                <a:latin typeface="Liberation Serif" pitchFamily="18"/>
                <a:ea typeface="Segoe UI" pitchFamily="2"/>
                <a:cs typeface="Tahoma" pitchFamily="2"/>
              </a:defRPr>
            </a:lvl1pPr>
          </a:lstStyle>
          <a:p>
            <a:pPr lvl="0"/>
            <a:endParaRPr lang="fr-FR"/>
          </a:p>
        </p:txBody>
      </p:sp>
      <p:sp>
        <p:nvSpPr>
          <p:cNvPr id="5" name="Espace réservé de la date 4">
            <a:extLst>
              <a:ext uri="{FF2B5EF4-FFF2-40B4-BE49-F238E27FC236}">
                <a16:creationId xmlns:a16="http://schemas.microsoft.com/office/drawing/2014/main" id="{12C26DAD-20B5-4DF1-896D-ECC1B720599D}"/>
              </a:ext>
            </a:extLst>
          </p:cNvPr>
          <p:cNvSpPr txBox="1">
            <a:spLocks noGrp="1"/>
          </p:cNvSpPr>
          <p:nvPr>
            <p:ph type="dt" idx="1"/>
          </p:nvPr>
        </p:nvSpPr>
        <p:spPr>
          <a:xfrm>
            <a:off x="3847649" y="0"/>
            <a:ext cx="2949994" cy="496006"/>
          </a:xfrm>
          <a:prstGeom prst="rect">
            <a:avLst/>
          </a:prstGeom>
          <a:noFill/>
          <a:ln>
            <a:noFill/>
          </a:ln>
        </p:spPr>
        <p:txBody>
          <a:bodyPr lIns="0" tIns="0" rIns="0" bIns="0" anchorCtr="0">
            <a:noAutofit/>
          </a:bodyPr>
          <a:lstStyle>
            <a:lvl1pPr lvl="0" algn="r" hangingPunct="0">
              <a:buNone/>
              <a:tabLst/>
              <a:defRPr lang="fr-FR" sz="1300" kern="1200">
                <a:latin typeface="Liberation Serif" pitchFamily="18"/>
                <a:ea typeface="Segoe UI" pitchFamily="2"/>
                <a:cs typeface="Tahoma" pitchFamily="2"/>
              </a:defRPr>
            </a:lvl1pPr>
          </a:lstStyle>
          <a:p>
            <a:pPr lvl="0"/>
            <a:endParaRPr lang="fr-FR"/>
          </a:p>
        </p:txBody>
      </p:sp>
      <p:sp>
        <p:nvSpPr>
          <p:cNvPr id="6" name="Espace réservé du pied de page 5">
            <a:extLst>
              <a:ext uri="{FF2B5EF4-FFF2-40B4-BE49-F238E27FC236}">
                <a16:creationId xmlns:a16="http://schemas.microsoft.com/office/drawing/2014/main" id="{AF6E5D20-E868-450C-BB7D-1FCAAE84D3D7}"/>
              </a:ext>
            </a:extLst>
          </p:cNvPr>
          <p:cNvSpPr txBox="1">
            <a:spLocks noGrp="1"/>
          </p:cNvSpPr>
          <p:nvPr>
            <p:ph type="ftr" sz="quarter" idx="4"/>
          </p:nvPr>
        </p:nvSpPr>
        <p:spPr>
          <a:xfrm>
            <a:off x="0" y="9430471"/>
            <a:ext cx="2949994" cy="496006"/>
          </a:xfrm>
          <a:prstGeom prst="rect">
            <a:avLst/>
          </a:prstGeom>
          <a:noFill/>
          <a:ln>
            <a:noFill/>
          </a:ln>
        </p:spPr>
        <p:txBody>
          <a:bodyPr lIns="0" tIns="0" rIns="0" bIns="0" anchor="b" anchorCtr="0">
            <a:noAutofit/>
          </a:bodyPr>
          <a:lstStyle>
            <a:lvl1pPr lvl="0" hangingPunct="0">
              <a:buNone/>
              <a:tabLst/>
              <a:defRPr lang="fr-FR" sz="1300" kern="1200">
                <a:latin typeface="Liberation Serif" pitchFamily="18"/>
                <a:ea typeface="Segoe UI" pitchFamily="2"/>
                <a:cs typeface="Tahoma" pitchFamily="2"/>
              </a:defRPr>
            </a:lvl1pPr>
          </a:lstStyle>
          <a:p>
            <a:pPr lvl="0"/>
            <a:endParaRPr lang="fr-FR"/>
          </a:p>
        </p:txBody>
      </p:sp>
      <p:sp>
        <p:nvSpPr>
          <p:cNvPr id="7" name="Espace réservé du numéro de diapositive 6">
            <a:extLst>
              <a:ext uri="{FF2B5EF4-FFF2-40B4-BE49-F238E27FC236}">
                <a16:creationId xmlns:a16="http://schemas.microsoft.com/office/drawing/2014/main" id="{4A47EB8E-CF74-47F6-94E1-13776DCE39BE}"/>
              </a:ext>
            </a:extLst>
          </p:cNvPr>
          <p:cNvSpPr txBox="1">
            <a:spLocks noGrp="1"/>
          </p:cNvSpPr>
          <p:nvPr>
            <p:ph type="sldNum" sz="quarter" idx="5"/>
          </p:nvPr>
        </p:nvSpPr>
        <p:spPr>
          <a:xfrm>
            <a:off x="3847649" y="9430471"/>
            <a:ext cx="2949994" cy="496006"/>
          </a:xfrm>
          <a:prstGeom prst="rect">
            <a:avLst/>
          </a:prstGeom>
          <a:noFill/>
          <a:ln>
            <a:noFill/>
          </a:ln>
        </p:spPr>
        <p:txBody>
          <a:bodyPr lIns="0" tIns="0" rIns="0" bIns="0" anchor="b" anchorCtr="0">
            <a:noAutofit/>
          </a:bodyPr>
          <a:lstStyle>
            <a:lvl1pPr lvl="0" algn="r" hangingPunct="0">
              <a:buNone/>
              <a:tabLst/>
              <a:defRPr lang="fr-FR" sz="1300" kern="1200">
                <a:latin typeface="Liberation Serif" pitchFamily="18"/>
                <a:ea typeface="Segoe UI" pitchFamily="2"/>
                <a:cs typeface="Tahoma" pitchFamily="2"/>
              </a:defRPr>
            </a:lvl1pPr>
          </a:lstStyle>
          <a:p>
            <a:pPr lvl="0"/>
            <a:fld id="{0807009B-77B4-47EE-B6A9-04A1F6269A18}" type="slidenum">
              <a:t>‹N°›</a:t>
            </a:fld>
            <a:endParaRPr lang="fr-FR"/>
          </a:p>
        </p:txBody>
      </p:sp>
    </p:spTree>
    <p:extLst>
      <p:ext uri="{BB962C8B-B14F-4D97-AF65-F5344CB8AC3E}">
        <p14:creationId xmlns:p14="http://schemas.microsoft.com/office/powerpoint/2010/main" val="3143873533"/>
      </p:ext>
    </p:extLst>
  </p:cSld>
  <p:clrMap bg1="lt1" tx1="dk1" bg2="lt2" tx2="dk2" accent1="accent1" accent2="accent2" accent3="accent3" accent4="accent4" accent5="accent5" accent6="accent6" hlink="hlink" folHlink="folHlink"/>
  <p:notesStyle>
    <a:lvl1pPr marL="216000" marR="0" indent="-216000" hangingPunct="0">
      <a:tabLst/>
      <a:defRPr lang="fr-FR" sz="2000" b="0" i="0" u="none" strike="noStrike" kern="1200" cap="none">
        <a:ln>
          <a:noFill/>
        </a:ln>
        <a:highlight>
          <a:scrgbClr r="0" g="0" b="0">
            <a:alpha val="0"/>
          </a:scrgbClr>
        </a:highlight>
        <a:latin typeface="Liberation Sans"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73DE96C7-2A24-4C9E-98E9-50A49E310A47}"/>
              </a:ext>
            </a:extLst>
          </p:cNvPr>
          <p:cNvSpPr txBox="1">
            <a:spLocks noGrp="1"/>
          </p:cNvSpPr>
          <p:nvPr>
            <p:ph type="sldNum" sz="quarter" idx="5"/>
          </p:nvPr>
        </p:nvSpPr>
        <p:spPr>
          <a:ln/>
        </p:spPr>
        <p:txBody>
          <a:bodyPr lIns="0" tIns="0" rIns="0" bIns="0" anchor="b" anchorCtr="0">
            <a:noAutofit/>
          </a:bodyPr>
          <a:lstStyle/>
          <a:p>
            <a:pPr lvl="0"/>
            <a:fld id="{702115BF-2EC0-41DF-A7A2-659F79BCEF95}" type="slidenum">
              <a:t>1</a:t>
            </a:fld>
            <a:endParaRPr lang="fr-FR"/>
          </a:p>
        </p:txBody>
      </p:sp>
      <p:sp>
        <p:nvSpPr>
          <p:cNvPr id="2" name="Espace réservé de l'image des diapositives 1">
            <a:extLst>
              <a:ext uri="{FF2B5EF4-FFF2-40B4-BE49-F238E27FC236}">
                <a16:creationId xmlns:a16="http://schemas.microsoft.com/office/drawing/2014/main" id="{356ED2C8-A5E5-4B3A-AEAE-031F963B9999}"/>
              </a:ext>
            </a:extLst>
          </p:cNvPr>
          <p:cNvSpPr>
            <a:spLocks noGrp="1" noRot="1" noChangeAspect="1" noResize="1"/>
          </p:cNvSpPr>
          <p:nvPr>
            <p:ph type="sldImg"/>
          </p:nvPr>
        </p:nvSpPr>
        <p:spPr>
          <a:xfrm>
            <a:off x="2082800" y="754063"/>
            <a:ext cx="2630488" cy="3722687"/>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05BD4270-3BF3-41B2-AC88-FAC38768F17C}"/>
              </a:ext>
            </a:extLst>
          </p:cNvPr>
          <p:cNvSpPr txBox="1">
            <a:spLocks noGrp="1"/>
          </p:cNvSpPr>
          <p:nvPr>
            <p:ph type="body" sz="quarter" idx="1"/>
          </p:nvPr>
        </p:nvSpPr>
        <p:spPr/>
        <p:txBody>
          <a:bodyPr/>
          <a:lstStyle/>
          <a:p>
            <a:endParaRPr lang="fr-FR" dirty="0"/>
          </a:p>
        </p:txBody>
      </p:sp>
    </p:spTree>
    <p:extLst>
      <p:ext uri="{BB962C8B-B14F-4D97-AF65-F5344CB8AC3E}">
        <p14:creationId xmlns:p14="http://schemas.microsoft.com/office/powerpoint/2010/main" val="680844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1D22C7-1724-4A75-8E0A-AFBEDE17F172}"/>
              </a:ext>
            </a:extLst>
          </p:cNvPr>
          <p:cNvSpPr>
            <a:spLocks noGrp="1"/>
          </p:cNvSpPr>
          <p:nvPr>
            <p:ph type="ctrTitle"/>
          </p:nvPr>
        </p:nvSpPr>
        <p:spPr>
          <a:xfrm>
            <a:off x="944563" y="1749425"/>
            <a:ext cx="5670550" cy="3722688"/>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E11AF5D-3401-4382-9187-34D352FC5A10}"/>
              </a:ext>
            </a:extLst>
          </p:cNvPr>
          <p:cNvSpPr>
            <a:spLocks noGrp="1"/>
          </p:cNvSpPr>
          <p:nvPr>
            <p:ph type="subTitle" idx="1"/>
          </p:nvPr>
        </p:nvSpPr>
        <p:spPr>
          <a:xfrm>
            <a:off x="944563" y="5614988"/>
            <a:ext cx="5670550" cy="25828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extLst>
      <p:ext uri="{BB962C8B-B14F-4D97-AF65-F5344CB8AC3E}">
        <p14:creationId xmlns:p14="http://schemas.microsoft.com/office/powerpoint/2010/main" val="233656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D71C52-00EB-4C86-8355-6EF86398CC1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3EBD7E1-106D-4736-89E7-FB13B4C1913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694620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C005C33-5188-49AD-8D99-B56637F2FE32}"/>
              </a:ext>
            </a:extLst>
          </p:cNvPr>
          <p:cNvSpPr>
            <a:spLocks noGrp="1"/>
          </p:cNvSpPr>
          <p:nvPr>
            <p:ph type="title" orient="vert"/>
          </p:nvPr>
        </p:nvSpPr>
        <p:spPr>
          <a:xfrm>
            <a:off x="5481638" y="427038"/>
            <a:ext cx="1700212" cy="8275637"/>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5A19CF9-CEAB-46D5-A924-455F3770B776}"/>
              </a:ext>
            </a:extLst>
          </p:cNvPr>
          <p:cNvSpPr>
            <a:spLocks noGrp="1"/>
          </p:cNvSpPr>
          <p:nvPr>
            <p:ph type="body" orient="vert" idx="1"/>
          </p:nvPr>
        </p:nvSpPr>
        <p:spPr>
          <a:xfrm>
            <a:off x="377825" y="427038"/>
            <a:ext cx="4951413" cy="827563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74455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5ABDB7-AA94-4109-B7E5-39351BAC095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62402DF-EE21-480A-8FCD-DAE03BFC8D0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780036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ED03F8-6EFE-404E-A678-9AB04100251F}"/>
              </a:ext>
            </a:extLst>
          </p:cNvPr>
          <p:cNvSpPr>
            <a:spLocks noGrp="1"/>
          </p:cNvSpPr>
          <p:nvPr>
            <p:ph type="title"/>
          </p:nvPr>
        </p:nvSpPr>
        <p:spPr>
          <a:xfrm>
            <a:off x="515938" y="2665413"/>
            <a:ext cx="6519862" cy="4448175"/>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7B519ED-4496-4A68-B10A-AD4C8A9BE883}"/>
              </a:ext>
            </a:extLst>
          </p:cNvPr>
          <p:cNvSpPr>
            <a:spLocks noGrp="1"/>
          </p:cNvSpPr>
          <p:nvPr>
            <p:ph type="body" idx="1"/>
          </p:nvPr>
        </p:nvSpPr>
        <p:spPr>
          <a:xfrm>
            <a:off x="515938" y="7154863"/>
            <a:ext cx="6519862" cy="23383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Tree>
    <p:extLst>
      <p:ext uri="{BB962C8B-B14F-4D97-AF65-F5344CB8AC3E}">
        <p14:creationId xmlns:p14="http://schemas.microsoft.com/office/powerpoint/2010/main" val="2590575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90754E-656D-4429-825A-D3C1C9BD5BD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B1817C1-A2A9-4CE0-8FDB-917E34504DFD}"/>
              </a:ext>
            </a:extLst>
          </p:cNvPr>
          <p:cNvSpPr>
            <a:spLocks noGrp="1"/>
          </p:cNvSpPr>
          <p:nvPr>
            <p:ph sz="half" idx="1"/>
          </p:nvPr>
        </p:nvSpPr>
        <p:spPr>
          <a:xfrm>
            <a:off x="377825" y="2501900"/>
            <a:ext cx="3325813" cy="62007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9D0C4F9-1C81-46DD-B7D5-DA0507E8B6E6}"/>
              </a:ext>
            </a:extLst>
          </p:cNvPr>
          <p:cNvSpPr>
            <a:spLocks noGrp="1"/>
          </p:cNvSpPr>
          <p:nvPr>
            <p:ph sz="half" idx="2"/>
          </p:nvPr>
        </p:nvSpPr>
        <p:spPr>
          <a:xfrm>
            <a:off x="3856038" y="2501900"/>
            <a:ext cx="3325812" cy="62007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78379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E5DBA6-2D3D-49B2-83FE-F1690BF9C515}"/>
              </a:ext>
            </a:extLst>
          </p:cNvPr>
          <p:cNvSpPr>
            <a:spLocks noGrp="1"/>
          </p:cNvSpPr>
          <p:nvPr>
            <p:ph type="title"/>
          </p:nvPr>
        </p:nvSpPr>
        <p:spPr>
          <a:xfrm>
            <a:off x="520700" y="569913"/>
            <a:ext cx="6519863" cy="2065337"/>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686896D-988E-4AD8-A722-FABF46988E55}"/>
              </a:ext>
            </a:extLst>
          </p:cNvPr>
          <p:cNvSpPr>
            <a:spLocks noGrp="1"/>
          </p:cNvSpPr>
          <p:nvPr>
            <p:ph type="body" idx="1"/>
          </p:nvPr>
        </p:nvSpPr>
        <p:spPr>
          <a:xfrm>
            <a:off x="520700" y="2620963"/>
            <a:ext cx="3198813" cy="12842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A43A555-C9F7-4987-BFAC-603FC3E99E95}"/>
              </a:ext>
            </a:extLst>
          </p:cNvPr>
          <p:cNvSpPr>
            <a:spLocks noGrp="1"/>
          </p:cNvSpPr>
          <p:nvPr>
            <p:ph sz="half" idx="2"/>
          </p:nvPr>
        </p:nvSpPr>
        <p:spPr>
          <a:xfrm>
            <a:off x="520700" y="3905250"/>
            <a:ext cx="3198813" cy="57451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6ED0753-0097-4A85-9630-0F2599B9C0E6}"/>
              </a:ext>
            </a:extLst>
          </p:cNvPr>
          <p:cNvSpPr>
            <a:spLocks noGrp="1"/>
          </p:cNvSpPr>
          <p:nvPr>
            <p:ph type="body" sz="quarter" idx="3"/>
          </p:nvPr>
        </p:nvSpPr>
        <p:spPr>
          <a:xfrm>
            <a:off x="3827463" y="2620963"/>
            <a:ext cx="3213100" cy="12842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327A89C-8AAC-4706-B260-2BF4CCF46AE3}"/>
              </a:ext>
            </a:extLst>
          </p:cNvPr>
          <p:cNvSpPr>
            <a:spLocks noGrp="1"/>
          </p:cNvSpPr>
          <p:nvPr>
            <p:ph sz="quarter" idx="4"/>
          </p:nvPr>
        </p:nvSpPr>
        <p:spPr>
          <a:xfrm>
            <a:off x="3827463" y="3905250"/>
            <a:ext cx="3213100" cy="57451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18245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6671D1-2C52-4CF2-B071-1FCF798418C1}"/>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47504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35345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0BC3A1-CFDB-4758-8894-A68B8FEB306F}"/>
              </a:ext>
            </a:extLst>
          </p:cNvPr>
          <p:cNvSpPr>
            <a:spLocks noGrp="1"/>
          </p:cNvSpPr>
          <p:nvPr>
            <p:ph type="title"/>
          </p:nvPr>
        </p:nvSpPr>
        <p:spPr>
          <a:xfrm>
            <a:off x="520700" y="712788"/>
            <a:ext cx="2438400" cy="249555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76429B9-F917-4E7A-A8B4-82C1CBEA55FB}"/>
              </a:ext>
            </a:extLst>
          </p:cNvPr>
          <p:cNvSpPr>
            <a:spLocks noGrp="1"/>
          </p:cNvSpPr>
          <p:nvPr>
            <p:ph idx="1"/>
          </p:nvPr>
        </p:nvSpPr>
        <p:spPr>
          <a:xfrm>
            <a:off x="3213100" y="1539875"/>
            <a:ext cx="3827463" cy="7597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B28F09B-5D9D-4C5C-A073-888A165880E4}"/>
              </a:ext>
            </a:extLst>
          </p:cNvPr>
          <p:cNvSpPr>
            <a:spLocks noGrp="1"/>
          </p:cNvSpPr>
          <p:nvPr>
            <p:ph type="body" sz="half" idx="2"/>
          </p:nvPr>
        </p:nvSpPr>
        <p:spPr>
          <a:xfrm>
            <a:off x="520700" y="3208338"/>
            <a:ext cx="2438400" cy="59420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Tree>
    <p:extLst>
      <p:ext uri="{BB962C8B-B14F-4D97-AF65-F5344CB8AC3E}">
        <p14:creationId xmlns:p14="http://schemas.microsoft.com/office/powerpoint/2010/main" val="2259890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2457D1-8C29-4083-8F58-BB96AB8A264D}"/>
              </a:ext>
            </a:extLst>
          </p:cNvPr>
          <p:cNvSpPr>
            <a:spLocks noGrp="1"/>
          </p:cNvSpPr>
          <p:nvPr>
            <p:ph type="title"/>
          </p:nvPr>
        </p:nvSpPr>
        <p:spPr>
          <a:xfrm>
            <a:off x="520700" y="712788"/>
            <a:ext cx="2438400" cy="249555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DFCC588-9ACC-41A3-97FA-E5C87C28C735}"/>
              </a:ext>
            </a:extLst>
          </p:cNvPr>
          <p:cNvSpPr>
            <a:spLocks noGrp="1"/>
          </p:cNvSpPr>
          <p:nvPr>
            <p:ph type="pic" idx="1"/>
          </p:nvPr>
        </p:nvSpPr>
        <p:spPr>
          <a:xfrm>
            <a:off x="3213100" y="1539875"/>
            <a:ext cx="3827463" cy="7597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78F9654-9466-4AB9-8FD0-03CC6DFA8DC0}"/>
              </a:ext>
            </a:extLst>
          </p:cNvPr>
          <p:cNvSpPr>
            <a:spLocks noGrp="1"/>
          </p:cNvSpPr>
          <p:nvPr>
            <p:ph type="body" sz="half" idx="2"/>
          </p:nvPr>
        </p:nvSpPr>
        <p:spPr>
          <a:xfrm>
            <a:off x="520700" y="3208338"/>
            <a:ext cx="2438400" cy="59420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Tree>
    <p:extLst>
      <p:ext uri="{BB962C8B-B14F-4D97-AF65-F5344CB8AC3E}">
        <p14:creationId xmlns:p14="http://schemas.microsoft.com/office/powerpoint/2010/main" val="4280466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81FD8AE-1625-4BCE-848E-E521462AFB7F}"/>
              </a:ext>
            </a:extLst>
          </p:cNvPr>
          <p:cNvSpPr txBox="1">
            <a:spLocks noGrp="1"/>
          </p:cNvSpPr>
          <p:nvPr>
            <p:ph type="title"/>
          </p:nvPr>
        </p:nvSpPr>
        <p:spPr>
          <a:xfrm>
            <a:off x="378000" y="426600"/>
            <a:ext cx="6803640" cy="1784880"/>
          </a:xfrm>
          <a:prstGeom prst="rect">
            <a:avLst/>
          </a:prstGeom>
          <a:noFill/>
          <a:ln>
            <a:noFill/>
          </a:ln>
        </p:spPr>
        <p:txBody>
          <a:bodyPr lIns="0" tIns="0" rIns="0" bIns="0" anchor="ctr"/>
          <a:lstStyle/>
          <a:p>
            <a:endParaRPr lang="fr-FR"/>
          </a:p>
        </p:txBody>
      </p:sp>
      <p:sp>
        <p:nvSpPr>
          <p:cNvPr id="3" name="Espace réservé du texte 2">
            <a:extLst>
              <a:ext uri="{FF2B5EF4-FFF2-40B4-BE49-F238E27FC236}">
                <a16:creationId xmlns:a16="http://schemas.microsoft.com/office/drawing/2014/main" id="{7AB6AB0A-BFD0-4C4C-8583-A564F44CFB78}"/>
              </a:ext>
            </a:extLst>
          </p:cNvPr>
          <p:cNvSpPr txBox="1">
            <a:spLocks noGrp="1"/>
          </p:cNvSpPr>
          <p:nvPr>
            <p:ph type="body" idx="1"/>
          </p:nvPr>
        </p:nvSpPr>
        <p:spPr>
          <a:xfrm>
            <a:off x="378000" y="2501640"/>
            <a:ext cx="6803640" cy="6200999"/>
          </a:xfrm>
          <a:prstGeom prst="rect">
            <a:avLst/>
          </a:prstGeom>
          <a:noFill/>
          <a:ln>
            <a:noFill/>
          </a:ln>
        </p:spPr>
        <p:txBody>
          <a:bodyPr lIns="0" tIns="0" rIns="0" bIns="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hangingPunct="0">
        <a:tabLst/>
        <a:defRPr lang="fr-FR" sz="4400" b="0" i="0" u="none" strike="noStrike" kern="1200" cap="none">
          <a:ln>
            <a:noFill/>
          </a:ln>
          <a:highlight>
            <a:scrgbClr r="0" g="0" b="0">
              <a:alpha val="0"/>
            </a:scrgbClr>
          </a:highlight>
          <a:latin typeface="Liberation Sans" pitchFamily="18"/>
          <a:ea typeface="Microsoft YaHei" pitchFamily="2"/>
          <a:cs typeface="Mangal" pitchFamily="2"/>
        </a:defRPr>
      </a:lvl1pPr>
    </p:titleStyle>
    <p:bodyStyle>
      <a:lvl1pPr hangingPunct="0">
        <a:spcBef>
          <a:spcPts val="1417"/>
        </a:spcBef>
        <a:spcAft>
          <a:spcPts val="0"/>
        </a:spcAft>
        <a:tabLst/>
        <a:defRPr lang="fr-FR" sz="3200" b="0" i="0" u="none" strike="noStrike" kern="1200" cap="none">
          <a:ln>
            <a:noFill/>
          </a:ln>
          <a:highlight>
            <a:scrgbClr r="0" g="0" b="0">
              <a:alpha val="0"/>
            </a:scrgbClr>
          </a:highlight>
          <a:latin typeface="Liberation Sans" pitchFamily="18"/>
          <a:ea typeface="Microsoft YaHei" pitchFamily="2"/>
          <a:cs typeface="Mangal"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bin"/><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 39">
            <a:extLst>
              <a:ext uri="{FF2B5EF4-FFF2-40B4-BE49-F238E27FC236}">
                <a16:creationId xmlns:a16="http://schemas.microsoft.com/office/drawing/2014/main" id="{707FB4FD-0D9D-FD54-F122-F47A0F211E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6" y="43815"/>
            <a:ext cx="1778915" cy="1185944"/>
          </a:xfrm>
          <a:prstGeom prst="rect">
            <a:avLst/>
          </a:prstGeom>
        </p:spPr>
      </p:pic>
      <p:sp>
        <p:nvSpPr>
          <p:cNvPr id="44" name="Rectangle 43">
            <a:extLst>
              <a:ext uri="{FF2B5EF4-FFF2-40B4-BE49-F238E27FC236}">
                <a16:creationId xmlns:a16="http://schemas.microsoft.com/office/drawing/2014/main" id="{BF79E30A-4981-0D9A-877C-B0198E8FFDA7}"/>
              </a:ext>
            </a:extLst>
          </p:cNvPr>
          <p:cNvSpPr/>
          <p:nvPr/>
        </p:nvSpPr>
        <p:spPr>
          <a:xfrm>
            <a:off x="4781549" y="311150"/>
            <a:ext cx="2769777" cy="3263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a:extLst>
              <a:ext uri="{FF2B5EF4-FFF2-40B4-BE49-F238E27FC236}">
                <a16:creationId xmlns:a16="http://schemas.microsoft.com/office/drawing/2014/main" id="{C5AF6219-9446-60F5-E08B-8DD8B5F5613C}"/>
              </a:ext>
            </a:extLst>
          </p:cNvPr>
          <p:cNvSpPr txBox="1"/>
          <p:nvPr/>
        </p:nvSpPr>
        <p:spPr>
          <a:xfrm>
            <a:off x="2555701" y="281018"/>
            <a:ext cx="4847244" cy="400110"/>
          </a:xfrm>
          <a:prstGeom prst="rect">
            <a:avLst/>
          </a:prstGeom>
          <a:noFill/>
        </p:spPr>
        <p:txBody>
          <a:bodyPr wrap="square" rtlCol="0">
            <a:spAutoFit/>
          </a:bodyPr>
          <a:lstStyle/>
          <a:p>
            <a:pPr algn="r"/>
            <a:r>
              <a:rPr lang="fr-FR" sz="2000" b="1" dirty="0">
                <a:solidFill>
                  <a:schemeClr val="bg1"/>
                </a:solidFill>
              </a:rPr>
              <a:t>Fiche Ado 2024/2025</a:t>
            </a:r>
          </a:p>
        </p:txBody>
      </p:sp>
      <p:sp>
        <p:nvSpPr>
          <p:cNvPr id="46" name="ZoneTexte 45">
            <a:extLst>
              <a:ext uri="{FF2B5EF4-FFF2-40B4-BE49-F238E27FC236}">
                <a16:creationId xmlns:a16="http://schemas.microsoft.com/office/drawing/2014/main" id="{B0FA92E2-ADA4-E56D-5983-8710107D5C6E}"/>
              </a:ext>
            </a:extLst>
          </p:cNvPr>
          <p:cNvSpPr txBox="1"/>
          <p:nvPr/>
        </p:nvSpPr>
        <p:spPr>
          <a:xfrm>
            <a:off x="3757332" y="637540"/>
            <a:ext cx="3645613" cy="707245"/>
          </a:xfrm>
          <a:prstGeom prst="rect">
            <a:avLst/>
          </a:prstGeom>
          <a:noFill/>
        </p:spPr>
        <p:txBody>
          <a:bodyPr wrap="none" rtlCol="0">
            <a:spAutoFit/>
          </a:bodyPr>
          <a:lstStyle/>
          <a:p>
            <a:pPr algn="r">
              <a:lnSpc>
                <a:spcPct val="92000"/>
              </a:lnSpc>
              <a:spcAft>
                <a:spcPts val="600"/>
              </a:spcAft>
            </a:pPr>
            <a:r>
              <a:rPr lang="fr-FR" sz="1100" b="1" kern="1400" dirty="0">
                <a:solidFill>
                  <a:srgbClr val="0070C0"/>
                </a:solidFill>
                <a:effectLst/>
                <a:latin typeface="Calibri" panose="020F0502020204030204" pitchFamily="34" charset="0"/>
                <a:ea typeface="Times New Roman" panose="02020603050405020304" pitchFamily="18" charset="0"/>
              </a:rPr>
              <a:t>Du </a:t>
            </a:r>
            <a:r>
              <a:rPr lang="fr-FR" sz="1100" b="1" kern="1400" dirty="0">
                <a:solidFill>
                  <a:srgbClr val="0070C0"/>
                </a:solidFill>
                <a:latin typeface="Calibri" panose="020F0502020204030204" pitchFamily="34" charset="0"/>
                <a:ea typeface="Times New Roman" panose="02020603050405020304" pitchFamily="18" charset="0"/>
              </a:rPr>
              <a:t>1er</a:t>
            </a:r>
            <a:r>
              <a:rPr lang="fr-FR" sz="1100" b="1" kern="1400" dirty="0">
                <a:solidFill>
                  <a:srgbClr val="0070C0"/>
                </a:solidFill>
                <a:effectLst/>
                <a:latin typeface="Calibri" panose="020F0502020204030204" pitchFamily="34" charset="0"/>
                <a:ea typeface="Times New Roman" panose="02020603050405020304" pitchFamily="18" charset="0"/>
              </a:rPr>
              <a:t> septembre 2024 au 31 août 2025</a:t>
            </a:r>
            <a:br>
              <a:rPr lang="fr-FR" sz="1100" b="1" kern="1400" dirty="0">
                <a:solidFill>
                  <a:srgbClr val="0070C0"/>
                </a:solidFill>
                <a:effectLst/>
                <a:latin typeface="Calibri" panose="020F0502020204030204" pitchFamily="34" charset="0"/>
                <a:ea typeface="Times New Roman" panose="02020603050405020304" pitchFamily="18" charset="0"/>
              </a:rPr>
            </a:br>
            <a:r>
              <a:rPr lang="fr-FR" sz="800" kern="1400" dirty="0">
                <a:solidFill>
                  <a:schemeClr val="tx1">
                    <a:lumMod val="65000"/>
                    <a:lumOff val="35000"/>
                  </a:schemeClr>
                </a:solidFill>
                <a:effectLst/>
                <a:latin typeface="Calibri" panose="020F0502020204030204" pitchFamily="34" charset="0"/>
                <a:ea typeface="Times New Roman" panose="02020603050405020304" pitchFamily="18" charset="0"/>
              </a:rPr>
              <a:t>31, place des écoles - 01320 CHALAMONT - 04 74 61 73 35 - accueil@csmosaique.fr</a:t>
            </a:r>
            <a:br>
              <a:rPr lang="fr-FR" sz="800" kern="1400" dirty="0">
                <a:solidFill>
                  <a:schemeClr val="tx1">
                    <a:lumMod val="65000"/>
                    <a:lumOff val="35000"/>
                  </a:schemeClr>
                </a:solidFill>
                <a:effectLst/>
                <a:latin typeface="Calibri" panose="020F0502020204030204" pitchFamily="34" charset="0"/>
                <a:ea typeface="Times New Roman" panose="02020603050405020304" pitchFamily="18" charset="0"/>
              </a:rPr>
            </a:br>
            <a:r>
              <a:rPr lang="fr-FR" sz="800" kern="1400" dirty="0">
                <a:solidFill>
                  <a:schemeClr val="tx1">
                    <a:lumMod val="65000"/>
                    <a:lumOff val="35000"/>
                  </a:schemeClr>
                </a:solidFill>
                <a:effectLst/>
                <a:latin typeface="Calibri" panose="020F0502020204030204" pitchFamily="34" charset="0"/>
                <a:ea typeface="Times New Roman" panose="02020603050405020304" pitchFamily="18" charset="0"/>
              </a:rPr>
              <a:t>csmosaique.centres-sociaux.fr - www.facebook.com/votrecentresocial </a:t>
            </a:r>
          </a:p>
          <a:p>
            <a:pPr algn="r">
              <a:lnSpc>
                <a:spcPct val="92000"/>
              </a:lnSpc>
              <a:spcAft>
                <a:spcPts val="600"/>
              </a:spcAft>
            </a:pPr>
            <a:endParaRPr lang="fr-FR" sz="1100" kern="1400" dirty="0">
              <a:solidFill>
                <a:schemeClr val="tx1">
                  <a:lumMod val="65000"/>
                  <a:lumOff val="35000"/>
                </a:schemeClr>
              </a:solidFill>
              <a:effectLst/>
              <a:latin typeface="Calibri" panose="020F0502020204030204" pitchFamily="34" charset="0"/>
              <a:ea typeface="Times New Roman" panose="02020603050405020304" pitchFamily="18" charset="0"/>
            </a:endParaRPr>
          </a:p>
        </p:txBody>
      </p:sp>
      <p:sp>
        <p:nvSpPr>
          <p:cNvPr id="47" name="Text Box 6">
            <a:extLst>
              <a:ext uri="{FF2B5EF4-FFF2-40B4-BE49-F238E27FC236}">
                <a16:creationId xmlns:a16="http://schemas.microsoft.com/office/drawing/2014/main" id="{1326E781-A4D9-1349-5E07-69CF2624CC6B}"/>
              </a:ext>
            </a:extLst>
          </p:cNvPr>
          <p:cNvSpPr txBox="1">
            <a:spLocks noChangeArrowheads="1"/>
          </p:cNvSpPr>
          <p:nvPr/>
        </p:nvSpPr>
        <p:spPr bwMode="auto">
          <a:xfrm>
            <a:off x="323453" y="1430369"/>
            <a:ext cx="3019821" cy="1905570"/>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720" tIns="66946" rIns="36720" bIns="36720"/>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eaLnBrk="1">
              <a:lnSpc>
                <a:spcPts val="1300"/>
              </a:lnSpc>
              <a:spcAft>
                <a:spcPts val="288"/>
              </a:spcAft>
            </a:pPr>
            <a:r>
              <a:rPr lang="fr-FR" altLang="fr-FR" sz="1200" dirty="0">
                <a:solidFill>
                  <a:srgbClr val="000000"/>
                </a:solidFill>
                <a:latin typeface="Calibri" panose="020F0502020204030204" pitchFamily="34" charset="0"/>
                <a:cs typeface="Calibri" panose="020F0502020204030204" pitchFamily="34" charset="0"/>
              </a:rPr>
              <a:t>Nom :</a:t>
            </a:r>
          </a:p>
          <a:p>
            <a:pPr eaLnBrk="1">
              <a:lnSpc>
                <a:spcPts val="1300"/>
              </a:lnSpc>
              <a:spcAft>
                <a:spcPts val="288"/>
              </a:spcAft>
            </a:pPr>
            <a:r>
              <a:rPr lang="fr-FR" altLang="fr-FR" sz="1200" dirty="0">
                <a:solidFill>
                  <a:srgbClr val="000000"/>
                </a:solidFill>
                <a:latin typeface="Calibri" panose="020F0502020204030204" pitchFamily="34" charset="0"/>
                <a:cs typeface="Calibri" panose="020F0502020204030204" pitchFamily="34" charset="0"/>
              </a:rPr>
              <a:t>Prénom :</a:t>
            </a:r>
          </a:p>
          <a:p>
            <a:pPr eaLnBrk="1">
              <a:lnSpc>
                <a:spcPts val="1300"/>
              </a:lnSpc>
              <a:spcAft>
                <a:spcPts val="288"/>
              </a:spcAft>
            </a:pPr>
            <a:r>
              <a:rPr lang="fr-FR" altLang="fr-FR" sz="1200" dirty="0">
                <a:solidFill>
                  <a:srgbClr val="000000"/>
                </a:solidFill>
                <a:latin typeface="Calibri" panose="020F0502020204030204" pitchFamily="34" charset="0"/>
                <a:cs typeface="Calibri" panose="020F0502020204030204" pitchFamily="34" charset="0"/>
              </a:rPr>
              <a:t>Date de naissance : </a:t>
            </a:r>
          </a:p>
          <a:p>
            <a:pPr eaLnBrk="1">
              <a:lnSpc>
                <a:spcPts val="1300"/>
              </a:lnSpc>
              <a:spcAft>
                <a:spcPts val="288"/>
              </a:spcAft>
            </a:pPr>
            <a:r>
              <a:rPr lang="fr-FR" altLang="fr-FR" sz="1200" dirty="0">
                <a:solidFill>
                  <a:srgbClr val="000000"/>
                </a:solidFill>
                <a:latin typeface="Calibri" panose="020F0502020204030204" pitchFamily="34" charset="0"/>
                <a:cs typeface="Calibri" panose="020F0502020204030204" pitchFamily="34" charset="0"/>
              </a:rPr>
              <a:t>Sexe :      Féminin         Masculin</a:t>
            </a:r>
          </a:p>
          <a:p>
            <a:pPr eaLnBrk="1">
              <a:lnSpc>
                <a:spcPts val="1300"/>
              </a:lnSpc>
              <a:spcAft>
                <a:spcPts val="288"/>
              </a:spcAft>
            </a:pPr>
            <a:r>
              <a:rPr lang="fr-FR" altLang="fr-FR" sz="1200" dirty="0">
                <a:solidFill>
                  <a:srgbClr val="000000"/>
                </a:solidFill>
                <a:latin typeface="Calibri" panose="020F0502020204030204" pitchFamily="34" charset="0"/>
                <a:cs typeface="Calibri" panose="020F0502020204030204" pitchFamily="34" charset="0"/>
              </a:rPr>
              <a:t>Classe à la rentrée 2024/2025 :</a:t>
            </a:r>
          </a:p>
          <a:p>
            <a:pPr eaLnBrk="1">
              <a:lnSpc>
                <a:spcPts val="1300"/>
              </a:lnSpc>
              <a:spcAft>
                <a:spcPts val="288"/>
              </a:spcAft>
            </a:pPr>
            <a:r>
              <a:rPr lang="fr-FR" altLang="fr-FR" sz="1200" dirty="0">
                <a:solidFill>
                  <a:srgbClr val="000000"/>
                </a:solidFill>
                <a:latin typeface="Calibri" panose="020F0502020204030204" pitchFamily="34" charset="0"/>
                <a:cs typeface="Calibri" panose="020F0502020204030204" pitchFamily="34" charset="0"/>
              </a:rPr>
              <a:t>Adresse : </a:t>
            </a:r>
          </a:p>
          <a:p>
            <a:pPr eaLnBrk="1">
              <a:lnSpc>
                <a:spcPts val="1300"/>
              </a:lnSpc>
              <a:spcAft>
                <a:spcPts val="288"/>
              </a:spcAft>
            </a:pPr>
            <a:r>
              <a:rPr lang="fr-FR" altLang="fr-FR" sz="1200" dirty="0">
                <a:solidFill>
                  <a:srgbClr val="000000"/>
                </a:solidFill>
                <a:latin typeface="Calibri" panose="020F0502020204030204" pitchFamily="34" charset="0"/>
                <a:cs typeface="Calibri" panose="020F0502020204030204" pitchFamily="34" charset="0"/>
              </a:rPr>
              <a:t>Code postal :</a:t>
            </a:r>
          </a:p>
          <a:p>
            <a:pPr eaLnBrk="1">
              <a:lnSpc>
                <a:spcPts val="1300"/>
              </a:lnSpc>
              <a:spcAft>
                <a:spcPts val="288"/>
              </a:spcAft>
            </a:pPr>
            <a:r>
              <a:rPr lang="fr-FR" altLang="fr-FR" sz="1200" dirty="0">
                <a:solidFill>
                  <a:srgbClr val="000000"/>
                </a:solidFill>
                <a:latin typeface="Calibri" panose="020F0502020204030204" pitchFamily="34" charset="0"/>
                <a:cs typeface="Calibri" panose="020F0502020204030204" pitchFamily="34" charset="0"/>
              </a:rPr>
              <a:t>Ville : </a:t>
            </a:r>
          </a:p>
          <a:p>
            <a:pPr>
              <a:lnSpc>
                <a:spcPts val="1300"/>
              </a:lnSpc>
              <a:spcAft>
                <a:spcPts val="288"/>
              </a:spcAft>
            </a:pPr>
            <a:r>
              <a:rPr lang="fr-FR" altLang="fr-FR" sz="1200" dirty="0">
                <a:solidFill>
                  <a:srgbClr val="000000"/>
                </a:solidFill>
                <a:latin typeface="Calibri" panose="020F0502020204030204" pitchFamily="34" charset="0"/>
                <a:cs typeface="Calibri" panose="020F0502020204030204" pitchFamily="34" charset="0"/>
              </a:rPr>
              <a:t>N° de portable du jeune:</a:t>
            </a:r>
          </a:p>
          <a:p>
            <a:pPr>
              <a:lnSpc>
                <a:spcPts val="1300"/>
              </a:lnSpc>
              <a:spcAft>
                <a:spcPts val="288"/>
              </a:spcAft>
            </a:pPr>
            <a:r>
              <a:rPr lang="fr-FR" altLang="fr-FR" sz="1200" dirty="0">
                <a:solidFill>
                  <a:srgbClr val="000000"/>
                </a:solidFill>
                <a:latin typeface="Calibri" panose="020F0502020204030204" pitchFamily="34" charset="0"/>
                <a:cs typeface="Calibri" panose="020F0502020204030204" pitchFamily="34" charset="0"/>
              </a:rPr>
              <a:t>Établissement scolaire : </a:t>
            </a:r>
          </a:p>
          <a:p>
            <a:pPr eaLnBrk="1">
              <a:lnSpc>
                <a:spcPts val="1300"/>
              </a:lnSpc>
              <a:spcAft>
                <a:spcPts val="288"/>
              </a:spcAft>
            </a:pPr>
            <a:endParaRPr lang="fr-FR" altLang="fr-FR" sz="1200" dirty="0">
              <a:solidFill>
                <a:srgbClr val="000000"/>
              </a:solidFill>
              <a:latin typeface="Calibri" panose="020F0502020204030204" pitchFamily="34" charset="0"/>
              <a:cs typeface="Calibri" panose="020F0502020204030204" pitchFamily="34" charset="0"/>
            </a:endParaRPr>
          </a:p>
        </p:txBody>
      </p:sp>
      <p:sp>
        <p:nvSpPr>
          <p:cNvPr id="48" name="Rectangle : coins arrondis 47">
            <a:extLst>
              <a:ext uri="{FF2B5EF4-FFF2-40B4-BE49-F238E27FC236}">
                <a16:creationId xmlns:a16="http://schemas.microsoft.com/office/drawing/2014/main" id="{9B61E1A0-E5CA-A82F-8F27-7D37106B4164}"/>
              </a:ext>
            </a:extLst>
          </p:cNvPr>
          <p:cNvSpPr/>
          <p:nvPr/>
        </p:nvSpPr>
        <p:spPr bwMode="auto">
          <a:xfrm>
            <a:off x="251446" y="1340046"/>
            <a:ext cx="3451873" cy="2416810"/>
          </a:xfrm>
          <a:prstGeom prst="roundRect">
            <a:avLst>
              <a:gd name="adj" fmla="val 5406"/>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fr-FR" sz="1800" b="0" i="0" u="none" strike="noStrike" cap="none" normalizeH="0" baseline="0">
              <a:ln>
                <a:noFill/>
              </a:ln>
              <a:effectLst/>
              <a:latin typeface="Arial" panose="020B0604020202020204" pitchFamily="34" charset="0"/>
              <a:ea typeface="Microsoft YaHei" panose="020B0503020204020204" pitchFamily="34" charset="-122"/>
            </a:endParaRPr>
          </a:p>
        </p:txBody>
      </p:sp>
      <p:sp>
        <p:nvSpPr>
          <p:cNvPr id="49" name="Rectangle 67">
            <a:extLst>
              <a:ext uri="{FF2B5EF4-FFF2-40B4-BE49-F238E27FC236}">
                <a16:creationId xmlns:a16="http://schemas.microsoft.com/office/drawing/2014/main" id="{3897767C-D16A-8DEE-2D23-08AFEBF16B9B}"/>
              </a:ext>
            </a:extLst>
          </p:cNvPr>
          <p:cNvSpPr>
            <a:spLocks noChangeArrowheads="1"/>
          </p:cNvSpPr>
          <p:nvPr/>
        </p:nvSpPr>
        <p:spPr bwMode="auto">
          <a:xfrm>
            <a:off x="794393" y="2120471"/>
            <a:ext cx="107891" cy="10795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fr-FR" altLang="fr-FR"/>
          </a:p>
        </p:txBody>
      </p:sp>
      <p:sp>
        <p:nvSpPr>
          <p:cNvPr id="50" name="Rectangle 67">
            <a:extLst>
              <a:ext uri="{FF2B5EF4-FFF2-40B4-BE49-F238E27FC236}">
                <a16:creationId xmlns:a16="http://schemas.microsoft.com/office/drawing/2014/main" id="{0F30F81B-6927-A330-7EF7-6B98D7395361}"/>
              </a:ext>
            </a:extLst>
          </p:cNvPr>
          <p:cNvSpPr>
            <a:spLocks noChangeArrowheads="1"/>
          </p:cNvSpPr>
          <p:nvPr/>
        </p:nvSpPr>
        <p:spPr bwMode="auto">
          <a:xfrm>
            <a:off x="1575443" y="2120470"/>
            <a:ext cx="107891" cy="10795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fr-FR" altLang="fr-FR"/>
          </a:p>
        </p:txBody>
      </p:sp>
      <p:sp>
        <p:nvSpPr>
          <p:cNvPr id="51" name="Rectangle : coins arrondis 50">
            <a:extLst>
              <a:ext uri="{FF2B5EF4-FFF2-40B4-BE49-F238E27FC236}">
                <a16:creationId xmlns:a16="http://schemas.microsoft.com/office/drawing/2014/main" id="{1F0A2990-AB61-9D8C-EC6E-D4CE9CC51DB3}"/>
              </a:ext>
            </a:extLst>
          </p:cNvPr>
          <p:cNvSpPr/>
          <p:nvPr/>
        </p:nvSpPr>
        <p:spPr bwMode="auto">
          <a:xfrm>
            <a:off x="3856357" y="1346600"/>
            <a:ext cx="3379865" cy="1632254"/>
          </a:xfrm>
          <a:prstGeom prst="roundRect">
            <a:avLst>
              <a:gd name="adj" fmla="val 5406"/>
            </a:avLst>
          </a:prstGeom>
          <a:no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fr-FR" sz="1800" b="0" i="0" u="none" strike="noStrike" cap="none" normalizeH="0" baseline="0">
              <a:ln>
                <a:noFill/>
              </a:ln>
              <a:effectLst/>
              <a:latin typeface="Arial" panose="020B0604020202020204" pitchFamily="34" charset="0"/>
              <a:ea typeface="Microsoft YaHei" panose="020B0503020204020204" pitchFamily="34" charset="-122"/>
            </a:endParaRPr>
          </a:p>
        </p:txBody>
      </p:sp>
      <p:sp>
        <p:nvSpPr>
          <p:cNvPr id="52" name="Text Box 6">
            <a:extLst>
              <a:ext uri="{FF2B5EF4-FFF2-40B4-BE49-F238E27FC236}">
                <a16:creationId xmlns:a16="http://schemas.microsoft.com/office/drawing/2014/main" id="{398C72F0-7E83-7CD0-E650-2D3C921B9D07}"/>
              </a:ext>
            </a:extLst>
          </p:cNvPr>
          <p:cNvSpPr txBox="1">
            <a:spLocks noChangeArrowheads="1"/>
          </p:cNvSpPr>
          <p:nvPr/>
        </p:nvSpPr>
        <p:spPr bwMode="auto">
          <a:xfrm>
            <a:off x="3928364" y="1641505"/>
            <a:ext cx="3019821" cy="2119684"/>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720" tIns="66946" rIns="36720" bIns="36720"/>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eaLnBrk="1">
              <a:lnSpc>
                <a:spcPts val="1300"/>
              </a:lnSpc>
              <a:spcAft>
                <a:spcPts val="288"/>
              </a:spcAft>
            </a:pPr>
            <a:r>
              <a:rPr lang="fr-FR" altLang="fr-FR" sz="1200" dirty="0">
                <a:solidFill>
                  <a:srgbClr val="000000"/>
                </a:solidFill>
                <a:latin typeface="Calibri" panose="020F0502020204030204" pitchFamily="34" charset="0"/>
                <a:cs typeface="Calibri" panose="020F0502020204030204" pitchFamily="34" charset="0"/>
              </a:rPr>
              <a:t>Nom / Prénom :</a:t>
            </a:r>
          </a:p>
          <a:p>
            <a:pPr eaLnBrk="1">
              <a:lnSpc>
                <a:spcPts val="1300"/>
              </a:lnSpc>
              <a:spcAft>
                <a:spcPts val="288"/>
              </a:spcAft>
            </a:pPr>
            <a:r>
              <a:rPr lang="fr-FR" altLang="fr-FR" sz="1200" dirty="0">
                <a:solidFill>
                  <a:srgbClr val="000000"/>
                </a:solidFill>
                <a:latin typeface="Calibri" panose="020F0502020204030204" pitchFamily="34" charset="0"/>
                <a:cs typeface="Calibri" panose="020F0502020204030204" pitchFamily="34" charset="0"/>
              </a:rPr>
              <a:t>Né(e) le : </a:t>
            </a:r>
          </a:p>
          <a:p>
            <a:pPr eaLnBrk="1">
              <a:lnSpc>
                <a:spcPts val="1300"/>
              </a:lnSpc>
              <a:spcAft>
                <a:spcPts val="288"/>
              </a:spcAft>
            </a:pPr>
            <a:r>
              <a:rPr lang="fr-FR" altLang="fr-FR" sz="1200" dirty="0">
                <a:solidFill>
                  <a:srgbClr val="000000"/>
                </a:solidFill>
                <a:latin typeface="Calibri" panose="020F0502020204030204" pitchFamily="34" charset="0"/>
                <a:cs typeface="Calibri" panose="020F0502020204030204" pitchFamily="34" charset="0"/>
              </a:rPr>
              <a:t>N° de fixe : </a:t>
            </a:r>
          </a:p>
          <a:p>
            <a:pPr eaLnBrk="1">
              <a:lnSpc>
                <a:spcPts val="1300"/>
              </a:lnSpc>
              <a:spcAft>
                <a:spcPts val="288"/>
              </a:spcAft>
            </a:pPr>
            <a:r>
              <a:rPr lang="fr-FR" altLang="fr-FR" sz="1200" dirty="0">
                <a:solidFill>
                  <a:srgbClr val="000000"/>
                </a:solidFill>
                <a:latin typeface="Calibri" panose="020F0502020204030204" pitchFamily="34" charset="0"/>
                <a:cs typeface="Calibri" panose="020F0502020204030204" pitchFamily="34" charset="0"/>
              </a:rPr>
              <a:t>N° de portable :</a:t>
            </a:r>
          </a:p>
          <a:p>
            <a:pPr eaLnBrk="1">
              <a:lnSpc>
                <a:spcPts val="1300"/>
              </a:lnSpc>
              <a:spcAft>
                <a:spcPts val="288"/>
              </a:spcAft>
            </a:pPr>
            <a:r>
              <a:rPr lang="fr-FR" altLang="fr-FR" sz="1200" dirty="0">
                <a:solidFill>
                  <a:srgbClr val="000000"/>
                </a:solidFill>
                <a:latin typeface="Calibri" panose="020F0502020204030204" pitchFamily="34" charset="0"/>
                <a:cs typeface="Calibri" panose="020F0502020204030204" pitchFamily="34" charset="0"/>
              </a:rPr>
              <a:t>N° professionnel : </a:t>
            </a:r>
          </a:p>
          <a:p>
            <a:pPr eaLnBrk="1">
              <a:lnSpc>
                <a:spcPts val="1300"/>
              </a:lnSpc>
              <a:spcAft>
                <a:spcPts val="288"/>
              </a:spcAft>
            </a:pPr>
            <a:r>
              <a:rPr lang="fr-FR" altLang="fr-FR" sz="1200" dirty="0">
                <a:solidFill>
                  <a:srgbClr val="000000"/>
                </a:solidFill>
                <a:latin typeface="Calibri" panose="020F0502020204030204" pitchFamily="34" charset="0"/>
                <a:cs typeface="Calibri" panose="020F0502020204030204" pitchFamily="34" charset="0"/>
              </a:rPr>
              <a:t>Mail : </a:t>
            </a:r>
          </a:p>
        </p:txBody>
      </p:sp>
      <p:sp>
        <p:nvSpPr>
          <p:cNvPr id="53" name="ZoneTexte 52">
            <a:extLst>
              <a:ext uri="{FF2B5EF4-FFF2-40B4-BE49-F238E27FC236}">
                <a16:creationId xmlns:a16="http://schemas.microsoft.com/office/drawing/2014/main" id="{D69E9429-2EAB-63C1-F380-4BB0CD86EEBE}"/>
              </a:ext>
            </a:extLst>
          </p:cNvPr>
          <p:cNvSpPr txBox="1"/>
          <p:nvPr/>
        </p:nvSpPr>
        <p:spPr>
          <a:xfrm>
            <a:off x="3856357" y="1410237"/>
            <a:ext cx="2691779" cy="307777"/>
          </a:xfrm>
          <a:prstGeom prst="rect">
            <a:avLst/>
          </a:prstGeom>
          <a:noFill/>
        </p:spPr>
        <p:txBody>
          <a:bodyPr wrap="square" rtlCol="0">
            <a:spAutoFit/>
          </a:bodyPr>
          <a:lstStyle/>
          <a:p>
            <a:r>
              <a:rPr lang="fr-FR" sz="1400" b="1" dirty="0">
                <a:solidFill>
                  <a:srgbClr val="0070C0"/>
                </a:solidFill>
              </a:rPr>
              <a:t>Responsable légal 1</a:t>
            </a:r>
          </a:p>
        </p:txBody>
      </p:sp>
      <p:sp>
        <p:nvSpPr>
          <p:cNvPr id="54" name="Rectangle : coins arrondis 53">
            <a:extLst>
              <a:ext uri="{FF2B5EF4-FFF2-40B4-BE49-F238E27FC236}">
                <a16:creationId xmlns:a16="http://schemas.microsoft.com/office/drawing/2014/main" id="{2CAAE217-EBC1-AD92-E244-070C8A806581}"/>
              </a:ext>
            </a:extLst>
          </p:cNvPr>
          <p:cNvSpPr/>
          <p:nvPr/>
        </p:nvSpPr>
        <p:spPr bwMode="auto">
          <a:xfrm>
            <a:off x="3856357" y="3105873"/>
            <a:ext cx="3379865" cy="1632255"/>
          </a:xfrm>
          <a:prstGeom prst="roundRect">
            <a:avLst>
              <a:gd name="adj" fmla="val 7157"/>
            </a:avLst>
          </a:prstGeom>
          <a:no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fr-FR" sz="1800" b="0" i="0" u="none" strike="noStrike" cap="none" normalizeH="0" baseline="0">
              <a:ln>
                <a:noFill/>
              </a:ln>
              <a:effectLst/>
              <a:latin typeface="Arial" panose="020B0604020202020204" pitchFamily="34" charset="0"/>
              <a:ea typeface="Microsoft YaHei" panose="020B0503020204020204" pitchFamily="34" charset="-122"/>
            </a:endParaRPr>
          </a:p>
        </p:txBody>
      </p:sp>
      <p:sp>
        <p:nvSpPr>
          <p:cNvPr id="55" name="Text Box 6">
            <a:extLst>
              <a:ext uri="{FF2B5EF4-FFF2-40B4-BE49-F238E27FC236}">
                <a16:creationId xmlns:a16="http://schemas.microsoft.com/office/drawing/2014/main" id="{B9EA4A51-1EE6-21D6-9C73-5873450D4564}"/>
              </a:ext>
            </a:extLst>
          </p:cNvPr>
          <p:cNvSpPr txBox="1">
            <a:spLocks noChangeArrowheads="1"/>
          </p:cNvSpPr>
          <p:nvPr/>
        </p:nvSpPr>
        <p:spPr bwMode="auto">
          <a:xfrm>
            <a:off x="3928364" y="3391254"/>
            <a:ext cx="3019821" cy="2119684"/>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720" tIns="66946" rIns="36720" bIns="36720"/>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eaLnBrk="1">
              <a:lnSpc>
                <a:spcPts val="1300"/>
              </a:lnSpc>
              <a:spcAft>
                <a:spcPts val="288"/>
              </a:spcAft>
            </a:pPr>
            <a:r>
              <a:rPr lang="fr-FR" altLang="fr-FR" sz="1200" dirty="0">
                <a:solidFill>
                  <a:srgbClr val="000000"/>
                </a:solidFill>
                <a:latin typeface="Calibri" panose="020F0502020204030204" pitchFamily="34" charset="0"/>
                <a:cs typeface="Calibri" panose="020F0502020204030204" pitchFamily="34" charset="0"/>
              </a:rPr>
              <a:t>Nom / Prénom :</a:t>
            </a:r>
          </a:p>
          <a:p>
            <a:pPr eaLnBrk="1">
              <a:lnSpc>
                <a:spcPts val="1300"/>
              </a:lnSpc>
              <a:spcAft>
                <a:spcPts val="288"/>
              </a:spcAft>
            </a:pPr>
            <a:r>
              <a:rPr lang="fr-FR" altLang="fr-FR" sz="1200" dirty="0">
                <a:solidFill>
                  <a:srgbClr val="000000"/>
                </a:solidFill>
                <a:latin typeface="Calibri" panose="020F0502020204030204" pitchFamily="34" charset="0"/>
                <a:cs typeface="Calibri" panose="020F0502020204030204" pitchFamily="34" charset="0"/>
              </a:rPr>
              <a:t>Né(e) le : </a:t>
            </a:r>
          </a:p>
          <a:p>
            <a:pPr eaLnBrk="1">
              <a:lnSpc>
                <a:spcPts val="1300"/>
              </a:lnSpc>
              <a:spcAft>
                <a:spcPts val="288"/>
              </a:spcAft>
            </a:pPr>
            <a:r>
              <a:rPr lang="fr-FR" altLang="fr-FR" sz="1200" dirty="0">
                <a:solidFill>
                  <a:srgbClr val="000000"/>
                </a:solidFill>
                <a:latin typeface="Calibri" panose="020F0502020204030204" pitchFamily="34" charset="0"/>
                <a:cs typeface="Calibri" panose="020F0502020204030204" pitchFamily="34" charset="0"/>
              </a:rPr>
              <a:t>N° de fixe : </a:t>
            </a:r>
          </a:p>
          <a:p>
            <a:pPr eaLnBrk="1">
              <a:lnSpc>
                <a:spcPts val="1300"/>
              </a:lnSpc>
              <a:spcAft>
                <a:spcPts val="288"/>
              </a:spcAft>
            </a:pPr>
            <a:r>
              <a:rPr lang="fr-FR" altLang="fr-FR" sz="1200" dirty="0">
                <a:solidFill>
                  <a:srgbClr val="000000"/>
                </a:solidFill>
                <a:latin typeface="Calibri" panose="020F0502020204030204" pitchFamily="34" charset="0"/>
                <a:cs typeface="Calibri" panose="020F0502020204030204" pitchFamily="34" charset="0"/>
              </a:rPr>
              <a:t>N° de portable :</a:t>
            </a:r>
          </a:p>
          <a:p>
            <a:pPr eaLnBrk="1">
              <a:lnSpc>
                <a:spcPts val="1300"/>
              </a:lnSpc>
              <a:spcAft>
                <a:spcPts val="288"/>
              </a:spcAft>
            </a:pPr>
            <a:r>
              <a:rPr lang="fr-FR" altLang="fr-FR" sz="1200" dirty="0">
                <a:solidFill>
                  <a:srgbClr val="000000"/>
                </a:solidFill>
                <a:latin typeface="Calibri" panose="020F0502020204030204" pitchFamily="34" charset="0"/>
                <a:cs typeface="Calibri" panose="020F0502020204030204" pitchFamily="34" charset="0"/>
              </a:rPr>
              <a:t>N° professionnel : </a:t>
            </a:r>
          </a:p>
          <a:p>
            <a:pPr eaLnBrk="1">
              <a:lnSpc>
                <a:spcPts val="1300"/>
              </a:lnSpc>
              <a:spcAft>
                <a:spcPts val="288"/>
              </a:spcAft>
            </a:pPr>
            <a:r>
              <a:rPr lang="fr-FR" altLang="fr-FR" sz="1200" dirty="0">
                <a:solidFill>
                  <a:srgbClr val="000000"/>
                </a:solidFill>
                <a:latin typeface="Calibri" panose="020F0502020204030204" pitchFamily="34" charset="0"/>
                <a:cs typeface="Calibri" panose="020F0502020204030204" pitchFamily="34" charset="0"/>
              </a:rPr>
              <a:t>Mail : </a:t>
            </a:r>
          </a:p>
        </p:txBody>
      </p:sp>
      <p:sp>
        <p:nvSpPr>
          <p:cNvPr id="56" name="ZoneTexte 55">
            <a:extLst>
              <a:ext uri="{FF2B5EF4-FFF2-40B4-BE49-F238E27FC236}">
                <a16:creationId xmlns:a16="http://schemas.microsoft.com/office/drawing/2014/main" id="{4056E793-A602-88E1-56FF-D75B6B15D0E0}"/>
              </a:ext>
            </a:extLst>
          </p:cNvPr>
          <p:cNvSpPr txBox="1"/>
          <p:nvPr/>
        </p:nvSpPr>
        <p:spPr>
          <a:xfrm>
            <a:off x="3856357" y="3169511"/>
            <a:ext cx="2691779" cy="307777"/>
          </a:xfrm>
          <a:prstGeom prst="rect">
            <a:avLst/>
          </a:prstGeom>
          <a:noFill/>
        </p:spPr>
        <p:txBody>
          <a:bodyPr wrap="square" rtlCol="0">
            <a:spAutoFit/>
          </a:bodyPr>
          <a:lstStyle/>
          <a:p>
            <a:r>
              <a:rPr lang="fr-FR" sz="1400" b="1" dirty="0">
                <a:solidFill>
                  <a:srgbClr val="0070C0"/>
                </a:solidFill>
              </a:rPr>
              <a:t>Responsable légal 2</a:t>
            </a:r>
          </a:p>
        </p:txBody>
      </p:sp>
      <p:sp>
        <p:nvSpPr>
          <p:cNvPr id="57" name="Rectangle : coins arrondis 56">
            <a:extLst>
              <a:ext uri="{FF2B5EF4-FFF2-40B4-BE49-F238E27FC236}">
                <a16:creationId xmlns:a16="http://schemas.microsoft.com/office/drawing/2014/main" id="{2E566A2C-E35A-50B1-9D2B-2ABA9A911478}"/>
              </a:ext>
            </a:extLst>
          </p:cNvPr>
          <p:cNvSpPr/>
          <p:nvPr/>
        </p:nvSpPr>
        <p:spPr bwMode="auto">
          <a:xfrm>
            <a:off x="260462" y="3849823"/>
            <a:ext cx="3486055" cy="888440"/>
          </a:xfrm>
          <a:prstGeom prst="roundRect">
            <a:avLst>
              <a:gd name="adj" fmla="val 16180"/>
            </a:avLst>
          </a:prstGeom>
          <a:no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fr-FR" sz="1800" b="0" i="0" u="none" strike="noStrike" cap="none" normalizeH="0" baseline="0">
              <a:ln>
                <a:noFill/>
              </a:ln>
              <a:effectLst/>
              <a:latin typeface="Arial" panose="020B0604020202020204" pitchFamily="34" charset="0"/>
              <a:ea typeface="Microsoft YaHei" panose="020B0503020204020204" pitchFamily="34" charset="-122"/>
            </a:endParaRPr>
          </a:p>
        </p:txBody>
      </p:sp>
      <p:sp>
        <p:nvSpPr>
          <p:cNvPr id="58" name="Text Box 6">
            <a:extLst>
              <a:ext uri="{FF2B5EF4-FFF2-40B4-BE49-F238E27FC236}">
                <a16:creationId xmlns:a16="http://schemas.microsoft.com/office/drawing/2014/main" id="{76240DE3-8398-3873-D7AD-8BB86BEF9B1F}"/>
              </a:ext>
            </a:extLst>
          </p:cNvPr>
          <p:cNvSpPr txBox="1">
            <a:spLocks noChangeArrowheads="1"/>
          </p:cNvSpPr>
          <p:nvPr/>
        </p:nvSpPr>
        <p:spPr bwMode="auto">
          <a:xfrm>
            <a:off x="332469" y="4144729"/>
            <a:ext cx="6725556" cy="368751"/>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720" tIns="66946" rIns="36720" bIns="36720"/>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marL="36000" marR="0" lvl="0" indent="0" algn="l" rtl="0" hangingPunct="0">
              <a:lnSpc>
                <a:spcPct val="94000"/>
              </a:lnSpc>
              <a:spcBef>
                <a:spcPts val="400"/>
              </a:spcBef>
              <a:buNone/>
              <a:tabLst/>
            </a:pPr>
            <a:r>
              <a:rPr lang="fr-FR" sz="1200" b="0" i="0" u="none" strike="noStrike" kern="1200" cap="none" dirty="0">
                <a:ln>
                  <a:noFill/>
                </a:ln>
                <a:solidFill>
                  <a:srgbClr val="000000"/>
                </a:solidFill>
                <a:latin typeface="Calibri" pitchFamily="18"/>
                <a:ea typeface="Calibri" pitchFamily="2"/>
                <a:cs typeface="Calibri" pitchFamily="2"/>
              </a:rPr>
              <a:t>      Mariés/pacsés/concubins                        Séparés   </a:t>
            </a:r>
          </a:p>
          <a:p>
            <a:pPr marL="36000" marR="0" lvl="0" indent="0" algn="l" rtl="0" hangingPunct="0">
              <a:lnSpc>
                <a:spcPct val="94000"/>
              </a:lnSpc>
              <a:spcBef>
                <a:spcPts val="400"/>
              </a:spcBef>
              <a:buNone/>
              <a:tabLst/>
            </a:pPr>
            <a:r>
              <a:rPr lang="fr-FR" sz="1200" b="0" i="0" u="none" strike="noStrike" kern="1200" cap="none" dirty="0">
                <a:ln>
                  <a:noFill/>
                </a:ln>
                <a:solidFill>
                  <a:srgbClr val="000000"/>
                </a:solidFill>
                <a:latin typeface="Calibri" pitchFamily="18"/>
                <a:ea typeface="Calibri" pitchFamily="2"/>
                <a:cs typeface="Calibri" pitchFamily="2"/>
              </a:rPr>
              <a:t>      Divorcés                     Veuf							</a:t>
            </a:r>
          </a:p>
        </p:txBody>
      </p:sp>
      <p:sp>
        <p:nvSpPr>
          <p:cNvPr id="59" name="ZoneTexte 58">
            <a:extLst>
              <a:ext uri="{FF2B5EF4-FFF2-40B4-BE49-F238E27FC236}">
                <a16:creationId xmlns:a16="http://schemas.microsoft.com/office/drawing/2014/main" id="{58B0ACF1-4AF9-1127-4B4C-05D8C83EDA2E}"/>
              </a:ext>
            </a:extLst>
          </p:cNvPr>
          <p:cNvSpPr txBox="1"/>
          <p:nvPr/>
        </p:nvSpPr>
        <p:spPr>
          <a:xfrm>
            <a:off x="312073" y="3916602"/>
            <a:ext cx="2691779" cy="307777"/>
          </a:xfrm>
          <a:prstGeom prst="rect">
            <a:avLst/>
          </a:prstGeom>
          <a:noFill/>
        </p:spPr>
        <p:txBody>
          <a:bodyPr wrap="square" rtlCol="0">
            <a:spAutoFit/>
          </a:bodyPr>
          <a:lstStyle/>
          <a:p>
            <a:r>
              <a:rPr lang="fr-FR" sz="1400" b="1" dirty="0">
                <a:solidFill>
                  <a:srgbClr val="0070C0"/>
                </a:solidFill>
              </a:rPr>
              <a:t>Situation familiale</a:t>
            </a:r>
          </a:p>
        </p:txBody>
      </p:sp>
      <p:sp>
        <p:nvSpPr>
          <p:cNvPr id="60" name="Rectangle 67">
            <a:extLst>
              <a:ext uri="{FF2B5EF4-FFF2-40B4-BE49-F238E27FC236}">
                <a16:creationId xmlns:a16="http://schemas.microsoft.com/office/drawing/2014/main" id="{E0CD49E7-7323-20A1-69A8-CF51376484A0}"/>
              </a:ext>
            </a:extLst>
          </p:cNvPr>
          <p:cNvSpPr>
            <a:spLocks noChangeArrowheads="1"/>
          </p:cNvSpPr>
          <p:nvPr/>
        </p:nvSpPr>
        <p:spPr bwMode="auto">
          <a:xfrm>
            <a:off x="447704" y="4243429"/>
            <a:ext cx="107891" cy="10795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fr-FR" altLang="fr-FR"/>
          </a:p>
        </p:txBody>
      </p:sp>
      <p:sp>
        <p:nvSpPr>
          <p:cNvPr id="61" name="Rectangle 67">
            <a:extLst>
              <a:ext uri="{FF2B5EF4-FFF2-40B4-BE49-F238E27FC236}">
                <a16:creationId xmlns:a16="http://schemas.microsoft.com/office/drawing/2014/main" id="{A2C6988D-2FD2-9CB6-3D6F-00A41F3BA3AD}"/>
              </a:ext>
            </a:extLst>
          </p:cNvPr>
          <p:cNvSpPr>
            <a:spLocks noChangeArrowheads="1"/>
          </p:cNvSpPr>
          <p:nvPr/>
        </p:nvSpPr>
        <p:spPr bwMode="auto">
          <a:xfrm>
            <a:off x="2886436" y="4243428"/>
            <a:ext cx="107891" cy="10795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fr-FR" altLang="fr-FR"/>
          </a:p>
        </p:txBody>
      </p:sp>
      <p:sp>
        <p:nvSpPr>
          <p:cNvPr id="62" name="Rectangle 67">
            <a:extLst>
              <a:ext uri="{FF2B5EF4-FFF2-40B4-BE49-F238E27FC236}">
                <a16:creationId xmlns:a16="http://schemas.microsoft.com/office/drawing/2014/main" id="{32BEDE4C-D5B5-13F6-DD24-62191AFC3071}"/>
              </a:ext>
            </a:extLst>
          </p:cNvPr>
          <p:cNvSpPr>
            <a:spLocks noChangeArrowheads="1"/>
          </p:cNvSpPr>
          <p:nvPr/>
        </p:nvSpPr>
        <p:spPr bwMode="auto">
          <a:xfrm>
            <a:off x="441988" y="4452138"/>
            <a:ext cx="107891" cy="10795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fr-FR" altLang="fr-FR"/>
          </a:p>
        </p:txBody>
      </p:sp>
      <p:sp>
        <p:nvSpPr>
          <p:cNvPr id="63" name="Rectangle 67">
            <a:extLst>
              <a:ext uri="{FF2B5EF4-FFF2-40B4-BE49-F238E27FC236}">
                <a16:creationId xmlns:a16="http://schemas.microsoft.com/office/drawing/2014/main" id="{A56D97D1-988C-A3D9-7047-673A3DA07E31}"/>
              </a:ext>
            </a:extLst>
          </p:cNvPr>
          <p:cNvSpPr>
            <a:spLocks noChangeArrowheads="1"/>
          </p:cNvSpPr>
          <p:nvPr/>
        </p:nvSpPr>
        <p:spPr bwMode="auto">
          <a:xfrm>
            <a:off x="1705966" y="4452137"/>
            <a:ext cx="107891" cy="10795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fr-FR" altLang="fr-FR"/>
          </a:p>
        </p:txBody>
      </p:sp>
      <p:sp>
        <p:nvSpPr>
          <p:cNvPr id="64" name="Rectangle : coins arrondis 63">
            <a:extLst>
              <a:ext uri="{FF2B5EF4-FFF2-40B4-BE49-F238E27FC236}">
                <a16:creationId xmlns:a16="http://schemas.microsoft.com/office/drawing/2014/main" id="{A5945948-B22F-AA20-72CA-9046737534C7}"/>
              </a:ext>
            </a:extLst>
          </p:cNvPr>
          <p:cNvSpPr/>
          <p:nvPr/>
        </p:nvSpPr>
        <p:spPr bwMode="auto">
          <a:xfrm>
            <a:off x="250937" y="4866584"/>
            <a:ext cx="6966744" cy="1580264"/>
          </a:xfrm>
          <a:prstGeom prst="roundRect">
            <a:avLst>
              <a:gd name="adj" fmla="val 4900"/>
            </a:avLst>
          </a:prstGeom>
          <a:no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fr-FR" sz="1800" b="0" i="0" u="none" strike="noStrike" cap="none" normalizeH="0" baseline="0">
              <a:ln>
                <a:noFill/>
              </a:ln>
              <a:effectLst/>
              <a:latin typeface="Arial" panose="020B0604020202020204" pitchFamily="34" charset="0"/>
              <a:ea typeface="Microsoft YaHei" panose="020B0503020204020204" pitchFamily="34" charset="-122"/>
            </a:endParaRPr>
          </a:p>
        </p:txBody>
      </p:sp>
      <p:sp>
        <p:nvSpPr>
          <p:cNvPr id="65" name="Text Box 6">
            <a:extLst>
              <a:ext uri="{FF2B5EF4-FFF2-40B4-BE49-F238E27FC236}">
                <a16:creationId xmlns:a16="http://schemas.microsoft.com/office/drawing/2014/main" id="{7103A974-E10F-F5F0-E3CD-5B818054D844}"/>
              </a:ext>
            </a:extLst>
          </p:cNvPr>
          <p:cNvSpPr txBox="1">
            <a:spLocks noChangeArrowheads="1"/>
          </p:cNvSpPr>
          <p:nvPr/>
        </p:nvSpPr>
        <p:spPr bwMode="auto">
          <a:xfrm>
            <a:off x="322944" y="5161490"/>
            <a:ext cx="6725556" cy="319000"/>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720" tIns="66946" rIns="36720" bIns="36720"/>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marL="36000" marR="0" lvl="0" indent="0" algn="l" rtl="0" hangingPunct="0">
              <a:lnSpc>
                <a:spcPct val="94000"/>
              </a:lnSpc>
              <a:spcBef>
                <a:spcPts val="400"/>
              </a:spcBef>
              <a:buNone/>
              <a:tabLst/>
            </a:pPr>
            <a:r>
              <a:rPr lang="fr-FR" sz="1200" b="0" i="0" u="none" strike="noStrike" kern="1200" cap="none" dirty="0">
                <a:ln>
                  <a:noFill/>
                </a:ln>
                <a:solidFill>
                  <a:srgbClr val="000000"/>
                </a:solidFill>
                <a:latin typeface="Calibri" pitchFamily="18"/>
                <a:ea typeface="Calibri" pitchFamily="2"/>
                <a:cs typeface="Calibri" pitchFamily="2"/>
              </a:rPr>
              <a:t>      Responsable légal 1                                   Responsable légal 2</a:t>
            </a:r>
          </a:p>
        </p:txBody>
      </p:sp>
      <p:sp>
        <p:nvSpPr>
          <p:cNvPr id="66" name="ZoneTexte 65">
            <a:extLst>
              <a:ext uri="{FF2B5EF4-FFF2-40B4-BE49-F238E27FC236}">
                <a16:creationId xmlns:a16="http://schemas.microsoft.com/office/drawing/2014/main" id="{26EFB067-C8EA-2E80-55EC-69C192075080}"/>
              </a:ext>
            </a:extLst>
          </p:cNvPr>
          <p:cNvSpPr txBox="1"/>
          <p:nvPr/>
        </p:nvSpPr>
        <p:spPr>
          <a:xfrm>
            <a:off x="302548" y="4933362"/>
            <a:ext cx="3793202" cy="307777"/>
          </a:xfrm>
          <a:prstGeom prst="rect">
            <a:avLst/>
          </a:prstGeom>
          <a:noFill/>
        </p:spPr>
        <p:txBody>
          <a:bodyPr wrap="square" rtlCol="0">
            <a:spAutoFit/>
          </a:bodyPr>
          <a:lstStyle/>
          <a:p>
            <a:r>
              <a:rPr lang="fr-FR" sz="1400" b="1" dirty="0">
                <a:solidFill>
                  <a:srgbClr val="0070C0"/>
                </a:solidFill>
              </a:rPr>
              <a:t>Personnes autorisées à récupérer l’enfant</a:t>
            </a:r>
          </a:p>
        </p:txBody>
      </p:sp>
      <p:sp>
        <p:nvSpPr>
          <p:cNvPr id="71" name="Rectangle 67">
            <a:extLst>
              <a:ext uri="{FF2B5EF4-FFF2-40B4-BE49-F238E27FC236}">
                <a16:creationId xmlns:a16="http://schemas.microsoft.com/office/drawing/2014/main" id="{2C59C31B-9F61-A03D-29B2-B4D5C4B140C5}"/>
              </a:ext>
            </a:extLst>
          </p:cNvPr>
          <p:cNvSpPr>
            <a:spLocks noChangeArrowheads="1"/>
          </p:cNvSpPr>
          <p:nvPr/>
        </p:nvSpPr>
        <p:spPr bwMode="auto">
          <a:xfrm>
            <a:off x="447704" y="5253941"/>
            <a:ext cx="107891" cy="10795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fr-FR" altLang="fr-FR"/>
          </a:p>
        </p:txBody>
      </p:sp>
      <p:sp>
        <p:nvSpPr>
          <p:cNvPr id="72" name="Rectangle 67">
            <a:extLst>
              <a:ext uri="{FF2B5EF4-FFF2-40B4-BE49-F238E27FC236}">
                <a16:creationId xmlns:a16="http://schemas.microsoft.com/office/drawing/2014/main" id="{F7CB0163-08AB-D92F-926B-F8CDBF5C17EC}"/>
              </a:ext>
            </a:extLst>
          </p:cNvPr>
          <p:cNvSpPr>
            <a:spLocks noChangeArrowheads="1"/>
          </p:cNvSpPr>
          <p:nvPr/>
        </p:nvSpPr>
        <p:spPr bwMode="auto">
          <a:xfrm>
            <a:off x="2886436" y="5250128"/>
            <a:ext cx="107891" cy="10795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fr-FR" altLang="fr-FR"/>
          </a:p>
        </p:txBody>
      </p:sp>
      <p:cxnSp>
        <p:nvCxnSpPr>
          <p:cNvPr id="73" name="Connecteur droit 72">
            <a:extLst>
              <a:ext uri="{FF2B5EF4-FFF2-40B4-BE49-F238E27FC236}">
                <a16:creationId xmlns:a16="http://schemas.microsoft.com/office/drawing/2014/main" id="{841129DC-BC8D-9271-21E5-A6BBA36CA881}"/>
              </a:ext>
            </a:extLst>
          </p:cNvPr>
          <p:cNvCxnSpPr/>
          <p:nvPr/>
        </p:nvCxnSpPr>
        <p:spPr bwMode="auto">
          <a:xfrm flipH="1">
            <a:off x="389619" y="5482615"/>
            <a:ext cx="6658881" cy="0"/>
          </a:xfrm>
          <a:prstGeom prst="line">
            <a:avLst/>
          </a:prstGeom>
          <a:solidFill>
            <a:srgbClr val="00B8FF"/>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Text Box 6">
            <a:extLst>
              <a:ext uri="{FF2B5EF4-FFF2-40B4-BE49-F238E27FC236}">
                <a16:creationId xmlns:a16="http://schemas.microsoft.com/office/drawing/2014/main" id="{DBB2B647-0DB4-4D17-9869-8DF26F8B4193}"/>
              </a:ext>
            </a:extLst>
          </p:cNvPr>
          <p:cNvSpPr txBox="1">
            <a:spLocks noChangeArrowheads="1"/>
          </p:cNvSpPr>
          <p:nvPr/>
        </p:nvSpPr>
        <p:spPr bwMode="auto">
          <a:xfrm>
            <a:off x="332469" y="5527050"/>
            <a:ext cx="6725556" cy="951311"/>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720" tIns="66946" rIns="36720" bIns="36720"/>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marL="36000" marR="0" lvl="0" indent="0" algn="l" rtl="0" hangingPunct="0">
              <a:lnSpc>
                <a:spcPts val="1200"/>
              </a:lnSpc>
              <a:spcBef>
                <a:spcPts val="400"/>
              </a:spcBef>
              <a:buNone/>
              <a:tabLst/>
            </a:pPr>
            <a:r>
              <a:rPr lang="fr-FR" sz="1200" b="1" i="0" u="none" strike="noStrike" kern="1200" cap="none" dirty="0">
                <a:ln>
                  <a:noFill/>
                </a:ln>
                <a:solidFill>
                  <a:srgbClr val="000000"/>
                </a:solidFill>
                <a:latin typeface="Calibri" pitchFamily="18"/>
                <a:ea typeface="Calibri" pitchFamily="2"/>
                <a:cs typeface="Calibri" pitchFamily="2"/>
              </a:rPr>
              <a:t>Autres personnes :</a:t>
            </a:r>
          </a:p>
          <a:p>
            <a:pPr marL="36000" marR="0" lvl="0" indent="0" algn="l" rtl="0" hangingPunct="0">
              <a:lnSpc>
                <a:spcPts val="1200"/>
              </a:lnSpc>
              <a:spcBef>
                <a:spcPts val="400"/>
              </a:spcBef>
              <a:buNone/>
              <a:tabLst/>
            </a:pPr>
            <a:r>
              <a:rPr lang="fr-FR" sz="1200" b="0" i="0" u="none" strike="noStrike" kern="1200" cap="none" dirty="0">
                <a:ln>
                  <a:noFill/>
                </a:ln>
                <a:solidFill>
                  <a:srgbClr val="000000"/>
                </a:solidFill>
                <a:latin typeface="Calibri" pitchFamily="18"/>
                <a:ea typeface="Calibri" pitchFamily="2"/>
                <a:cs typeface="Calibri" pitchFamily="2"/>
              </a:rPr>
              <a:t>NOM / Prénom : 		Tél. :		Lien :</a:t>
            </a:r>
          </a:p>
          <a:p>
            <a:pPr marL="36000" marR="0" lvl="0" indent="0" algn="l" rtl="0" hangingPunct="0">
              <a:lnSpc>
                <a:spcPts val="1200"/>
              </a:lnSpc>
              <a:spcBef>
                <a:spcPts val="400"/>
              </a:spcBef>
              <a:buNone/>
              <a:tabLst/>
            </a:pPr>
            <a:r>
              <a:rPr lang="fr-FR" sz="1200" b="0" i="0" u="none" strike="noStrike" kern="1200" cap="none" dirty="0">
                <a:ln>
                  <a:noFill/>
                </a:ln>
                <a:solidFill>
                  <a:srgbClr val="000000"/>
                </a:solidFill>
                <a:latin typeface="Calibri" pitchFamily="18"/>
                <a:ea typeface="Calibri" pitchFamily="2"/>
                <a:cs typeface="Calibri" pitchFamily="2"/>
              </a:rPr>
              <a:t>NOM / Prénom : 		Tél. :		Lien :</a:t>
            </a:r>
          </a:p>
          <a:p>
            <a:pPr marL="36000" marR="0" lvl="0" indent="0" algn="l" rtl="0" hangingPunct="0">
              <a:lnSpc>
                <a:spcPts val="1200"/>
              </a:lnSpc>
              <a:spcBef>
                <a:spcPts val="400"/>
              </a:spcBef>
              <a:buNone/>
              <a:tabLst/>
            </a:pPr>
            <a:r>
              <a:rPr lang="fr-FR" sz="1200" b="0" i="0" u="none" strike="noStrike" kern="1200" cap="none" dirty="0">
                <a:ln>
                  <a:noFill/>
                </a:ln>
                <a:solidFill>
                  <a:srgbClr val="000000"/>
                </a:solidFill>
                <a:latin typeface="Calibri" pitchFamily="18"/>
                <a:ea typeface="Calibri" pitchFamily="2"/>
                <a:cs typeface="Calibri" pitchFamily="2"/>
              </a:rPr>
              <a:t>J’autorise mon enfant à repartir seul après une activité           Oui	Non</a:t>
            </a:r>
          </a:p>
        </p:txBody>
      </p:sp>
      <p:sp>
        <p:nvSpPr>
          <p:cNvPr id="76" name="Rectangle 67">
            <a:extLst>
              <a:ext uri="{FF2B5EF4-FFF2-40B4-BE49-F238E27FC236}">
                <a16:creationId xmlns:a16="http://schemas.microsoft.com/office/drawing/2014/main" id="{1E1DF183-66E9-EEA0-CA08-3E5280DB5954}"/>
              </a:ext>
            </a:extLst>
          </p:cNvPr>
          <p:cNvSpPr>
            <a:spLocks noChangeArrowheads="1"/>
          </p:cNvSpPr>
          <p:nvPr/>
        </p:nvSpPr>
        <p:spPr bwMode="auto">
          <a:xfrm>
            <a:off x="3987859" y="6207719"/>
            <a:ext cx="107891" cy="10795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fr-FR" altLang="fr-FR"/>
          </a:p>
        </p:txBody>
      </p:sp>
      <p:sp>
        <p:nvSpPr>
          <p:cNvPr id="77" name="Rectangle 67">
            <a:extLst>
              <a:ext uri="{FF2B5EF4-FFF2-40B4-BE49-F238E27FC236}">
                <a16:creationId xmlns:a16="http://schemas.microsoft.com/office/drawing/2014/main" id="{377A5E63-A872-6F8C-5A4A-BE148AF4DC92}"/>
              </a:ext>
            </a:extLst>
          </p:cNvPr>
          <p:cNvSpPr>
            <a:spLocks noChangeArrowheads="1"/>
          </p:cNvSpPr>
          <p:nvPr/>
        </p:nvSpPr>
        <p:spPr bwMode="auto">
          <a:xfrm>
            <a:off x="4781549" y="6203906"/>
            <a:ext cx="107891" cy="10795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fr-FR" altLang="fr-FR"/>
          </a:p>
        </p:txBody>
      </p:sp>
      <p:sp>
        <p:nvSpPr>
          <p:cNvPr id="78" name="Rectangle : coins arrondis 77">
            <a:extLst>
              <a:ext uri="{FF2B5EF4-FFF2-40B4-BE49-F238E27FC236}">
                <a16:creationId xmlns:a16="http://schemas.microsoft.com/office/drawing/2014/main" id="{5145C794-FB88-111F-0FC8-A83E1EE97F28}"/>
              </a:ext>
            </a:extLst>
          </p:cNvPr>
          <p:cNvSpPr/>
          <p:nvPr/>
        </p:nvSpPr>
        <p:spPr bwMode="auto">
          <a:xfrm>
            <a:off x="250937" y="6575804"/>
            <a:ext cx="6966744" cy="749975"/>
          </a:xfrm>
          <a:prstGeom prst="roundRect">
            <a:avLst>
              <a:gd name="adj" fmla="val 7007"/>
            </a:avLst>
          </a:prstGeom>
          <a:no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fr-FR" sz="1800" b="0" i="0" u="none" strike="noStrike" cap="none" normalizeH="0" baseline="0">
              <a:ln>
                <a:noFill/>
              </a:ln>
              <a:effectLst/>
              <a:latin typeface="Arial" panose="020B0604020202020204" pitchFamily="34" charset="0"/>
              <a:ea typeface="Microsoft YaHei" panose="020B0503020204020204" pitchFamily="34" charset="-122"/>
            </a:endParaRPr>
          </a:p>
        </p:txBody>
      </p:sp>
      <p:sp>
        <p:nvSpPr>
          <p:cNvPr id="79" name="Text Box 6">
            <a:extLst>
              <a:ext uri="{FF2B5EF4-FFF2-40B4-BE49-F238E27FC236}">
                <a16:creationId xmlns:a16="http://schemas.microsoft.com/office/drawing/2014/main" id="{D09C06D2-265C-9574-DA28-BEE7FEF6DE6D}"/>
              </a:ext>
            </a:extLst>
          </p:cNvPr>
          <p:cNvSpPr txBox="1">
            <a:spLocks noChangeArrowheads="1"/>
          </p:cNvSpPr>
          <p:nvPr/>
        </p:nvSpPr>
        <p:spPr bwMode="auto">
          <a:xfrm>
            <a:off x="322944" y="6823084"/>
            <a:ext cx="6725556" cy="368751"/>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720" tIns="66946" rIns="36720" bIns="36720"/>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marL="36000" marR="0" lvl="0" indent="0" algn="l" rtl="0" hangingPunct="0">
              <a:lnSpc>
                <a:spcPct val="94000"/>
              </a:lnSpc>
              <a:spcBef>
                <a:spcPts val="400"/>
              </a:spcBef>
              <a:buNone/>
              <a:tabLst/>
            </a:pPr>
            <a:r>
              <a:rPr lang="fr-FR" sz="1200" b="0" i="0" u="none" strike="noStrike" kern="1200" cap="none" dirty="0">
                <a:ln>
                  <a:noFill/>
                </a:ln>
                <a:solidFill>
                  <a:srgbClr val="000000"/>
                </a:solidFill>
                <a:latin typeface="Calibri" pitchFamily="18"/>
                <a:ea typeface="Calibri" pitchFamily="2"/>
                <a:cs typeface="Calibri" pitchFamily="2"/>
              </a:rPr>
              <a:t>Nom de l’assurance :			N° de contrat :</a:t>
            </a:r>
          </a:p>
          <a:p>
            <a:pPr marL="36000" marR="0" lvl="0" indent="0" algn="l" rtl="0" hangingPunct="0">
              <a:lnSpc>
                <a:spcPct val="94000"/>
              </a:lnSpc>
              <a:spcBef>
                <a:spcPts val="400"/>
              </a:spcBef>
              <a:buNone/>
              <a:tabLst/>
            </a:pPr>
            <a:r>
              <a:rPr lang="fr-FR" sz="1000" b="0" i="1" u="none" strike="noStrike" kern="1200" cap="none" dirty="0">
                <a:ln>
                  <a:noFill/>
                </a:ln>
                <a:solidFill>
                  <a:srgbClr val="000000"/>
                </a:solidFill>
                <a:latin typeface="Calibri" pitchFamily="18"/>
                <a:ea typeface="Calibri" pitchFamily="2"/>
                <a:cs typeface="Calibri" pitchFamily="2"/>
              </a:rPr>
              <a:t>Ne pas oublier de joindre l’attestation individuelle à l’inscription.</a:t>
            </a:r>
          </a:p>
        </p:txBody>
      </p:sp>
      <p:sp>
        <p:nvSpPr>
          <p:cNvPr id="80" name="ZoneTexte 79">
            <a:extLst>
              <a:ext uri="{FF2B5EF4-FFF2-40B4-BE49-F238E27FC236}">
                <a16:creationId xmlns:a16="http://schemas.microsoft.com/office/drawing/2014/main" id="{BE6C95A7-1A88-CFA2-620F-1372507842BE}"/>
              </a:ext>
            </a:extLst>
          </p:cNvPr>
          <p:cNvSpPr txBox="1"/>
          <p:nvPr/>
        </p:nvSpPr>
        <p:spPr>
          <a:xfrm>
            <a:off x="302547" y="6594957"/>
            <a:ext cx="5936327" cy="307777"/>
          </a:xfrm>
          <a:prstGeom prst="rect">
            <a:avLst/>
          </a:prstGeom>
          <a:noFill/>
        </p:spPr>
        <p:txBody>
          <a:bodyPr wrap="square" rtlCol="0">
            <a:spAutoFit/>
          </a:bodyPr>
          <a:lstStyle/>
          <a:p>
            <a:r>
              <a:rPr lang="fr-FR" sz="1400" b="1" dirty="0">
                <a:solidFill>
                  <a:srgbClr val="0070C0"/>
                </a:solidFill>
              </a:rPr>
              <a:t>Assurance responsabilité civile extra et périscolaire</a:t>
            </a:r>
          </a:p>
        </p:txBody>
      </p:sp>
      <p:sp>
        <p:nvSpPr>
          <p:cNvPr id="84" name="Freeform 1">
            <a:extLst>
              <a:ext uri="{FF2B5EF4-FFF2-40B4-BE49-F238E27FC236}">
                <a16:creationId xmlns:a16="http://schemas.microsoft.com/office/drawing/2014/main" id="{3E810F29-9CC0-66C1-2C2B-8B7E8A80A893}"/>
              </a:ext>
            </a:extLst>
          </p:cNvPr>
          <p:cNvSpPr>
            <a:spLocks noChangeArrowheads="1"/>
          </p:cNvSpPr>
          <p:nvPr/>
        </p:nvSpPr>
        <p:spPr bwMode="auto">
          <a:xfrm>
            <a:off x="8350" y="10054273"/>
            <a:ext cx="7551326" cy="587492"/>
          </a:xfrm>
          <a:custGeom>
            <a:avLst/>
            <a:gdLst>
              <a:gd name="T0" fmla="*/ 0 w 20703"/>
              <a:gd name="T1" fmla="*/ 0 h 2039"/>
              <a:gd name="T2" fmla="*/ 7452952 w 20703"/>
              <a:gd name="T3" fmla="*/ 0 h 2039"/>
              <a:gd name="T4" fmla="*/ 7452952 w 20703"/>
              <a:gd name="T5" fmla="*/ 733065 h 2039"/>
              <a:gd name="T6" fmla="*/ 0 w 20703"/>
              <a:gd name="T7" fmla="*/ 733065 h 2039"/>
              <a:gd name="T8" fmla="*/ 0 w 20703"/>
              <a:gd name="T9" fmla="*/ 0 h 20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03" h="2039">
                <a:moveTo>
                  <a:pt x="0" y="0"/>
                </a:moveTo>
                <a:lnTo>
                  <a:pt x="20702" y="0"/>
                </a:lnTo>
                <a:lnTo>
                  <a:pt x="20702" y="2038"/>
                </a:lnTo>
                <a:lnTo>
                  <a:pt x="0" y="2038"/>
                </a:lnTo>
                <a:lnTo>
                  <a:pt x="0" y="0"/>
                </a:lnTo>
              </a:path>
            </a:pathLst>
          </a:custGeom>
          <a:blipFill dpi="0" rotWithShape="0">
            <a:blip r:embed="rId4"/>
            <a:srcRect/>
            <a:stretch>
              <a:fillRect b="-43932"/>
            </a:stretch>
          </a:blip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5" name="Rectangle : coins arrondis 84">
            <a:extLst>
              <a:ext uri="{FF2B5EF4-FFF2-40B4-BE49-F238E27FC236}">
                <a16:creationId xmlns:a16="http://schemas.microsoft.com/office/drawing/2014/main" id="{A19B3824-AC08-FB4B-1DE6-1FA967E44D61}"/>
              </a:ext>
            </a:extLst>
          </p:cNvPr>
          <p:cNvSpPr/>
          <p:nvPr/>
        </p:nvSpPr>
        <p:spPr bwMode="auto">
          <a:xfrm>
            <a:off x="269478" y="7443705"/>
            <a:ext cx="6966744" cy="1487083"/>
          </a:xfrm>
          <a:prstGeom prst="roundRect">
            <a:avLst>
              <a:gd name="adj" fmla="val 7007"/>
            </a:avLst>
          </a:prstGeom>
          <a:solidFill>
            <a:schemeClr val="bg1">
              <a:lumMod val="9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6000" marR="0" lvl="0" indent="0" algn="l" rtl="0" hangingPunct="0">
              <a:lnSpc>
                <a:spcPct val="94000"/>
              </a:lnSpc>
              <a:spcBef>
                <a:spcPts val="0"/>
              </a:spcBef>
              <a:spcAft>
                <a:spcPts val="0"/>
              </a:spcAft>
              <a:buNone/>
              <a:tabLst/>
            </a:pPr>
            <a:r>
              <a:rPr lang="fr-FR" sz="1000" b="0" i="1" u="none" strike="noStrike" kern="1200" cap="none" dirty="0">
                <a:ln>
                  <a:noFill/>
                </a:ln>
                <a:solidFill>
                  <a:srgbClr val="000000"/>
                </a:solidFill>
                <a:latin typeface="Calibri" pitchFamily="18"/>
                <a:ea typeface="Calibri" pitchFamily="2"/>
                <a:cs typeface="Calibri" pitchFamily="2"/>
              </a:rPr>
              <a:t>Internet et les réseaux sociaux faisant partie du quotidien des jeunes, le centre social s'est engagé dans une démarche nommée     " </a:t>
            </a:r>
            <a:r>
              <a:rPr lang="fr-FR" sz="1000" b="1" i="1" u="none" strike="noStrike" kern="1200" cap="none" dirty="0">
                <a:ln>
                  <a:noFill/>
                </a:ln>
                <a:solidFill>
                  <a:srgbClr val="000000"/>
                </a:solidFill>
                <a:latin typeface="Calibri" pitchFamily="18"/>
                <a:ea typeface="Calibri" pitchFamily="2"/>
                <a:cs typeface="Calibri" pitchFamily="2"/>
              </a:rPr>
              <a:t>Promeneurs du net</a:t>
            </a:r>
            <a:r>
              <a:rPr lang="fr-FR" sz="1000" b="0" i="1" u="none" strike="noStrike" kern="1200" cap="none" dirty="0">
                <a:ln>
                  <a:noFill/>
                </a:ln>
                <a:solidFill>
                  <a:srgbClr val="000000"/>
                </a:solidFill>
                <a:latin typeface="Calibri" pitchFamily="18"/>
                <a:ea typeface="Calibri" pitchFamily="2"/>
                <a:cs typeface="Calibri" pitchFamily="2"/>
              </a:rPr>
              <a:t> " et assure ainsi une présence éducative sur internet afin d'entretenir des liens avec les jeunes, informer les jeunes sur l'actualité de la structure et du territoire, proposer  des espaces de paroles, assurer une veille de l'activité des jeunes, accompagner les initiatives , valoriser une pratique, répondre à un questionnement, venir en aide à un jeune en difficulté ou orienter vers un professionnel selon leurs besoins/demandes.</a:t>
            </a:r>
          </a:p>
          <a:p>
            <a:pPr marL="36000" marR="0" lvl="0" indent="0" algn="l" rtl="0" hangingPunct="0">
              <a:lnSpc>
                <a:spcPct val="94000"/>
              </a:lnSpc>
              <a:spcBef>
                <a:spcPts val="0"/>
              </a:spcBef>
              <a:spcAft>
                <a:spcPts val="0"/>
              </a:spcAft>
              <a:buNone/>
              <a:tabLst/>
            </a:pPr>
            <a:r>
              <a:rPr lang="fr-FR" sz="1000" b="0" i="1" u="none" strike="noStrike" kern="1200" cap="none" dirty="0">
                <a:ln>
                  <a:noFill/>
                </a:ln>
                <a:solidFill>
                  <a:srgbClr val="000000"/>
                </a:solidFill>
                <a:latin typeface="Calibri" pitchFamily="18"/>
                <a:ea typeface="Calibri" pitchFamily="2"/>
                <a:cs typeface="Calibri" pitchFamily="2"/>
              </a:rPr>
              <a:t>Autorisez vous l'animatrice jeunesse à rentrer en contact et communiquer avec votre ado sur les réseaux sociaux selon les missions précédemment citées ?         Oui 	               </a:t>
            </a:r>
            <a:r>
              <a:rPr lang="fr-FR" sz="1000" i="1" dirty="0">
                <a:solidFill>
                  <a:srgbClr val="000000"/>
                </a:solidFill>
                <a:latin typeface="Calibri" pitchFamily="18"/>
                <a:ea typeface="Calibri" pitchFamily="2"/>
                <a:cs typeface="Calibri" pitchFamily="2"/>
              </a:rPr>
              <a:t>Non</a:t>
            </a:r>
            <a:endParaRPr lang="fr-FR" sz="1000" b="0" i="1" u="none" strike="noStrike" kern="1200" cap="none" dirty="0">
              <a:ln>
                <a:noFill/>
              </a:ln>
              <a:solidFill>
                <a:srgbClr val="000000"/>
              </a:solidFill>
              <a:latin typeface="Calibri" pitchFamily="18"/>
              <a:ea typeface="Calibri" pitchFamily="2"/>
              <a:cs typeface="Calibri" pitchFamily="2"/>
            </a:endParaRPr>
          </a:p>
          <a:p>
            <a:pPr marL="36000" marR="0" lvl="0" indent="0" algn="l" rtl="0" hangingPunct="0">
              <a:lnSpc>
                <a:spcPct val="94000"/>
              </a:lnSpc>
              <a:spcBef>
                <a:spcPts val="0"/>
              </a:spcBef>
              <a:spcAft>
                <a:spcPts val="0"/>
              </a:spcAft>
              <a:buNone/>
              <a:tabLst/>
            </a:pPr>
            <a:r>
              <a:rPr lang="fr-FR" sz="1000" b="0" i="1" u="none" strike="noStrike" kern="1200" cap="none" dirty="0">
                <a:ln>
                  <a:noFill/>
                </a:ln>
                <a:solidFill>
                  <a:srgbClr val="000000"/>
                </a:solidFill>
                <a:latin typeface="Calibri" pitchFamily="18"/>
                <a:ea typeface="Calibri" pitchFamily="2"/>
                <a:cs typeface="Calibri" pitchFamily="2"/>
              </a:rPr>
              <a:t>N'hésitez pas également à rentrer en contact avec elle via ses canaux :</a:t>
            </a:r>
          </a:p>
          <a:p>
            <a:pPr marL="36000" marR="0" lvl="0" indent="0" algn="l" rtl="0" hangingPunct="0">
              <a:lnSpc>
                <a:spcPts val="1700"/>
              </a:lnSpc>
              <a:spcBef>
                <a:spcPts val="0"/>
              </a:spcBef>
              <a:spcAft>
                <a:spcPts val="0"/>
              </a:spcAft>
              <a:buNone/>
              <a:tabLst/>
            </a:pPr>
            <a:r>
              <a:rPr lang="fr-FR" sz="1000" b="0" i="1" u="none" strike="noStrike" kern="1200" cap="none" dirty="0">
                <a:ln>
                  <a:noFill/>
                </a:ln>
                <a:solidFill>
                  <a:srgbClr val="000000"/>
                </a:solidFill>
                <a:latin typeface="Calibri" pitchFamily="18"/>
                <a:ea typeface="Calibri" pitchFamily="2"/>
                <a:cs typeface="Calibri" pitchFamily="2"/>
              </a:rPr>
              <a:t>	</a:t>
            </a:r>
            <a:r>
              <a:rPr lang="fr-FR" sz="1000" b="1" i="1" u="none" strike="noStrike" kern="1200" cap="none" dirty="0">
                <a:ln>
                  <a:noFill/>
                </a:ln>
                <a:solidFill>
                  <a:srgbClr val="000000"/>
                </a:solidFill>
                <a:latin typeface="Calibri" pitchFamily="18"/>
                <a:ea typeface="Calibri" pitchFamily="2"/>
                <a:cs typeface="Calibri" pitchFamily="2"/>
              </a:rPr>
              <a:t> snap chat </a:t>
            </a:r>
            <a:r>
              <a:rPr lang="fr-FR" sz="1000" b="1" i="1" u="none" strike="noStrike" kern="1200" cap="none">
                <a:ln>
                  <a:noFill/>
                </a:ln>
                <a:solidFill>
                  <a:srgbClr val="000000"/>
                </a:solidFill>
                <a:latin typeface="Calibri" pitchFamily="18"/>
                <a:ea typeface="Calibri" pitchFamily="2"/>
                <a:cs typeface="Calibri" pitchFamily="2"/>
              </a:rPr>
              <a:t>: capados1</a:t>
            </a:r>
            <a:r>
              <a:rPr lang="fr-FR" sz="1000" b="1" i="1" u="none" strike="noStrike" kern="1200" cap="none" dirty="0">
                <a:ln>
                  <a:noFill/>
                </a:ln>
                <a:solidFill>
                  <a:srgbClr val="000000"/>
                </a:solidFill>
                <a:latin typeface="Calibri" pitchFamily="18"/>
                <a:ea typeface="Calibri" pitchFamily="2"/>
                <a:cs typeface="Calibri" pitchFamily="2"/>
              </a:rPr>
              <a:t>		</a:t>
            </a:r>
            <a:r>
              <a:rPr lang="fr-FR" sz="1000" b="1" i="1" u="none" strike="noStrike" kern="1200" cap="none" dirty="0" err="1">
                <a:ln>
                  <a:noFill/>
                </a:ln>
                <a:solidFill>
                  <a:srgbClr val="000000"/>
                </a:solidFill>
                <a:latin typeface="Calibri" pitchFamily="18"/>
                <a:ea typeface="Calibri" pitchFamily="2"/>
                <a:cs typeface="Calibri" pitchFamily="2"/>
              </a:rPr>
              <a:t>instagram</a:t>
            </a:r>
            <a:r>
              <a:rPr lang="fr-FR" sz="1000" b="1" i="1" u="none" strike="noStrike" kern="1200" cap="none" dirty="0">
                <a:ln>
                  <a:noFill/>
                </a:ln>
                <a:solidFill>
                  <a:srgbClr val="000000"/>
                </a:solidFill>
                <a:latin typeface="Calibri" pitchFamily="18"/>
                <a:ea typeface="Calibri" pitchFamily="2"/>
                <a:cs typeface="Calibri" pitchFamily="2"/>
              </a:rPr>
              <a:t> : </a:t>
            </a:r>
            <a:r>
              <a:rPr lang="fr-FR" sz="1000" b="1" i="1" u="none" strike="noStrike" kern="1200" cap="none" dirty="0" err="1">
                <a:ln>
                  <a:noFill/>
                </a:ln>
                <a:solidFill>
                  <a:srgbClr val="000000"/>
                </a:solidFill>
                <a:latin typeface="Calibri" pitchFamily="18"/>
                <a:ea typeface="Calibri" pitchFamily="2"/>
                <a:cs typeface="Calibri" pitchFamily="2"/>
              </a:rPr>
              <a:t>csmosaique</a:t>
            </a:r>
            <a:endParaRPr lang="fr-FR" sz="1000" b="1" i="1" u="none" strike="noStrike" kern="1200" cap="none" dirty="0">
              <a:ln>
                <a:noFill/>
              </a:ln>
              <a:solidFill>
                <a:srgbClr val="000000"/>
              </a:solidFill>
              <a:latin typeface="Calibri" pitchFamily="18"/>
              <a:ea typeface="Calibri" pitchFamily="2"/>
              <a:cs typeface="Calibri" pitchFamily="2"/>
            </a:endParaRPr>
          </a:p>
        </p:txBody>
      </p:sp>
      <p:sp>
        <p:nvSpPr>
          <p:cNvPr id="86" name="Rectangle 67">
            <a:extLst>
              <a:ext uri="{FF2B5EF4-FFF2-40B4-BE49-F238E27FC236}">
                <a16:creationId xmlns:a16="http://schemas.microsoft.com/office/drawing/2014/main" id="{5781B816-3E37-DAB0-30D8-3F462C51840A}"/>
              </a:ext>
            </a:extLst>
          </p:cNvPr>
          <p:cNvSpPr>
            <a:spLocks noChangeArrowheads="1"/>
          </p:cNvSpPr>
          <p:nvPr/>
        </p:nvSpPr>
        <p:spPr bwMode="auto">
          <a:xfrm>
            <a:off x="1721438" y="8397424"/>
            <a:ext cx="107891" cy="10795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fr-FR" altLang="fr-FR"/>
          </a:p>
        </p:txBody>
      </p:sp>
      <p:sp>
        <p:nvSpPr>
          <p:cNvPr id="87" name="Rectangle 67">
            <a:extLst>
              <a:ext uri="{FF2B5EF4-FFF2-40B4-BE49-F238E27FC236}">
                <a16:creationId xmlns:a16="http://schemas.microsoft.com/office/drawing/2014/main" id="{1B6F9CBC-6CA4-4378-AD15-DB2A883BE0EA}"/>
              </a:ext>
            </a:extLst>
          </p:cNvPr>
          <p:cNvSpPr>
            <a:spLocks noChangeArrowheads="1"/>
          </p:cNvSpPr>
          <p:nvPr/>
        </p:nvSpPr>
        <p:spPr bwMode="auto">
          <a:xfrm>
            <a:off x="2491313" y="8393611"/>
            <a:ext cx="107891" cy="10795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fr-FR" altLang="fr-FR"/>
          </a:p>
        </p:txBody>
      </p:sp>
      <p:sp>
        <p:nvSpPr>
          <p:cNvPr id="88" name="ZoneTexte 87">
            <a:extLst>
              <a:ext uri="{FF2B5EF4-FFF2-40B4-BE49-F238E27FC236}">
                <a16:creationId xmlns:a16="http://schemas.microsoft.com/office/drawing/2014/main" id="{3CE40F16-9BBD-A425-9089-32E38D27B361}"/>
              </a:ext>
            </a:extLst>
          </p:cNvPr>
          <p:cNvSpPr txBox="1"/>
          <p:nvPr/>
        </p:nvSpPr>
        <p:spPr>
          <a:xfrm>
            <a:off x="250937" y="9850444"/>
            <a:ext cx="6560322" cy="371394"/>
          </a:xfrm>
          <a:prstGeom prst="rect">
            <a:avLst/>
          </a:prstGeom>
          <a:noFill/>
          <a:ln>
            <a:noFill/>
          </a:ln>
        </p:spPr>
        <p:txBody>
          <a:bodyPr wrap="none" lIns="36720" tIns="36720" rIns="36720" bIns="36720" anchorCtr="0" compatLnSpc="0"/>
          <a:lstStyle/>
          <a:p>
            <a:pPr marL="0" marR="0" lvl="0" indent="0" algn="l" hangingPunct="0">
              <a:lnSpc>
                <a:spcPct val="100000"/>
              </a:lnSpc>
              <a:spcBef>
                <a:spcPts val="0"/>
              </a:spcBef>
              <a:spcAft>
                <a:spcPts val="0"/>
              </a:spcAft>
              <a:buNone/>
              <a:tabLst/>
            </a:pPr>
            <a:r>
              <a:rPr lang="fr-FR" sz="1200" b="0" i="0" u="none" strike="noStrike" kern="1200" cap="none" dirty="0">
                <a:ln>
                  <a:noFill/>
                </a:ln>
                <a:solidFill>
                  <a:srgbClr val="000000"/>
                </a:solidFill>
                <a:latin typeface="Calibri" pitchFamily="18"/>
                <a:ea typeface="Calibri" pitchFamily="2"/>
                <a:cs typeface="Calibri" pitchFamily="2"/>
              </a:rPr>
              <a:t>Date :				Signature :</a:t>
            </a:r>
          </a:p>
        </p:txBody>
      </p:sp>
      <p:sp>
        <p:nvSpPr>
          <p:cNvPr id="89" name="ZoneTexte 88">
            <a:extLst>
              <a:ext uri="{FF2B5EF4-FFF2-40B4-BE49-F238E27FC236}">
                <a16:creationId xmlns:a16="http://schemas.microsoft.com/office/drawing/2014/main" id="{20973FD7-BFE1-12C3-F3A2-01BB167A0F8D}"/>
              </a:ext>
            </a:extLst>
          </p:cNvPr>
          <p:cNvSpPr txBox="1"/>
          <p:nvPr/>
        </p:nvSpPr>
        <p:spPr>
          <a:xfrm>
            <a:off x="156628" y="9090534"/>
            <a:ext cx="7132663" cy="646331"/>
          </a:xfrm>
          <a:prstGeom prst="rect">
            <a:avLst/>
          </a:prstGeom>
          <a:noFill/>
        </p:spPr>
        <p:txBody>
          <a:bodyPr wrap="square" rtlCol="0">
            <a:spAutoFit/>
          </a:bodyPr>
          <a:lstStyle/>
          <a:p>
            <a:pPr algn="just"/>
            <a:r>
              <a:rPr lang="fr-FR" sz="1200" b="0" i="0" u="none" strike="noStrike" kern="1200" cap="none" dirty="0">
                <a:ln>
                  <a:noFill/>
                </a:ln>
                <a:solidFill>
                  <a:srgbClr val="000000"/>
                </a:solidFill>
                <a:latin typeface="Calibri" pitchFamily="18"/>
                <a:ea typeface="Calibri" pitchFamily="2"/>
                <a:cs typeface="Calibri" pitchFamily="2"/>
              </a:rPr>
              <a:t>Je soussigné, …………………………………………………….., responsable légal de l’enfant, certifie sur l’honneur l’exactitude des renseignements figurant sur cette fiche. J’atteste avoir pris connaissance des règlements de fonctionnement du centre social et m’engage à les respecter.</a:t>
            </a:r>
          </a:p>
        </p:txBody>
      </p:sp>
      <p:pic>
        <p:nvPicPr>
          <p:cNvPr id="91" name="Image 90">
            <a:extLst>
              <a:ext uri="{FF2B5EF4-FFF2-40B4-BE49-F238E27FC236}">
                <a16:creationId xmlns:a16="http://schemas.microsoft.com/office/drawing/2014/main" id="{2EA580C3-0806-27E1-782E-3272059970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7927" y="8705954"/>
            <a:ext cx="159932" cy="159932"/>
          </a:xfrm>
          <a:prstGeom prst="rect">
            <a:avLst/>
          </a:prstGeom>
        </p:spPr>
      </p:pic>
      <p:pic>
        <p:nvPicPr>
          <p:cNvPr id="93" name="Image 92">
            <a:extLst>
              <a:ext uri="{FF2B5EF4-FFF2-40B4-BE49-F238E27FC236}">
                <a16:creationId xmlns:a16="http://schemas.microsoft.com/office/drawing/2014/main" id="{43FA6EA2-E0EF-4793-1580-35ADE18B93C4}"/>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4227" y="8713271"/>
            <a:ext cx="159931" cy="160251"/>
          </a:xfrm>
          <a:prstGeom prst="rect">
            <a:avLst/>
          </a:prstGeom>
        </p:spPr>
      </p:pic>
    </p:spTree>
    <p:extLst>
      <p:ext uri="{BB962C8B-B14F-4D97-AF65-F5344CB8AC3E}">
        <p14:creationId xmlns:p14="http://schemas.microsoft.com/office/powerpoint/2010/main" val="143217469"/>
      </p:ext>
    </p:extLst>
  </p:cSld>
  <p:clrMapOvr>
    <a:masterClrMapping/>
  </p:clrMapOvr>
</p:sld>
</file>

<file path=ppt/theme/theme1.xml><?xml version="1.0" encoding="utf-8"?>
<a:theme xmlns:a="http://schemas.openxmlformats.org/drawingml/2006/main" name="PM0">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569</TotalTime>
  <Words>436</Words>
  <Application>Microsoft Office PowerPoint</Application>
  <PresentationFormat>Personnalisé</PresentationFormat>
  <Paragraphs>45</Paragraphs>
  <Slides>1</Slides>
  <Notes>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vt:i4>
      </vt:variant>
    </vt:vector>
  </HeadingPairs>
  <TitlesOfParts>
    <vt:vector size="11" baseType="lpstr">
      <vt:lpstr>Microsoft YaHei</vt:lpstr>
      <vt:lpstr>Arial</vt:lpstr>
      <vt:lpstr>Calibri</vt:lpstr>
      <vt:lpstr>Liberation Sans</vt:lpstr>
      <vt:lpstr>Liberation Serif</vt:lpstr>
      <vt:lpstr>Mangal</vt:lpstr>
      <vt:lpstr>Segoe UI</vt:lpstr>
      <vt:lpstr>Tahoma</vt:lpstr>
      <vt:lpstr>Times New Roman</vt:lpstr>
      <vt:lpstr>PM0</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Gregory</dc:creator>
  <cp:lastModifiedBy>Utilisateur</cp:lastModifiedBy>
  <cp:revision>40</cp:revision>
  <cp:lastPrinted>2022-06-09T14:18:52Z</cp:lastPrinted>
  <dcterms:created xsi:type="dcterms:W3CDTF">2016-06-06T16:14:40Z</dcterms:created>
  <dcterms:modified xsi:type="dcterms:W3CDTF">2024-09-06T13:38:27Z</dcterms:modified>
</cp:coreProperties>
</file>